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64c710f02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64c710f02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642ca5715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642ca571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642ca5715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0642ca5715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642ca5715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642ca5715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64c710f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64c710f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064c710f02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064c710f02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064c710f02_1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064c710f02_1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10.jpg"/><Relationship Id="rId5" Type="http://schemas.openxmlformats.org/officeDocument/2006/relationships/image" Target="../media/image4.png"/><Relationship Id="rId6" Type="http://schemas.openxmlformats.org/officeDocument/2006/relationships/image" Target="../media/image12.png"/><Relationship Id="rId7" Type="http://schemas.openxmlformats.org/officeDocument/2006/relationships/image" Target="../media/image16.png"/><Relationship Id="rId8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jpg"/><Relationship Id="rId4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7lRLWlnaIT8" TargetMode="External"/><Relationship Id="rId4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7lRLWlnaIT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450" y="3383688"/>
            <a:ext cx="1485900" cy="121946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58950" y="8415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sz="7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26025" y="1117925"/>
            <a:ext cx="3642901" cy="179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25300" y="3371346"/>
            <a:ext cx="1485900" cy="1220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58756" y="3367425"/>
            <a:ext cx="1485900" cy="122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797056" y="3367425"/>
            <a:ext cx="1485900" cy="122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44851" y="3347225"/>
            <a:ext cx="1485900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8750" y="750113"/>
            <a:ext cx="6715711" cy="2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91225" y="2906125"/>
            <a:ext cx="2451075" cy="130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338" y="843525"/>
            <a:ext cx="7587325" cy="356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1367400" y="553325"/>
            <a:ext cx="5764200" cy="1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sv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ska titta på en film där Carolina Klüft som förklarar mer för oss: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sv" sz="16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https://www.youtube.com/watch?v=7lRLWlnaIT8</a:t>
            </a:r>
            <a:endParaRPr sz="1200"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8725" y="1624975"/>
            <a:ext cx="2098450" cy="164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Gäller detta mig?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Hur? 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5375" y="469875"/>
            <a:ext cx="2406525" cy="142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19425" y="2426300"/>
            <a:ext cx="2476225" cy="146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1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Inledande lektion - Vad är de globala målen?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 förståelse för vad de globala målen innebär och varför de finns.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Starta bildspelet och gå igenom det.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Film (2,5 min) </a:t>
            </a:r>
            <a:r>
              <a:rPr lang="sv" sz="1200" u="sng">
                <a:solidFill>
                  <a:srgbClr val="0097A7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https://www.youtube.com/watch?v=7lRLWlnaIT8</a:t>
            </a:r>
            <a:endParaRPr sz="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Diskutera och reflektera tillsammans och gör en mindmap på tavlan - Varför finns de globala målen?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Gå vidare med att diskutera och reflektera kring vad varje enskild person kan göra för att bidra till arbetet.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Tips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Ta fram bilder som förtydligar i widgit tex de i den bifogade filen.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60 min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