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541fe85a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541fe85a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542c39ab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0542c39ab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05a9e6ba3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05a9e6ba3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05a9e6ba3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05a9e6ba3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300">
              <a:solidFill>
                <a:srgbClr val="030303"/>
              </a:solidFill>
              <a:highlight>
                <a:srgbClr val="F9F9F9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542c39ab8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542c39ab8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5aa01812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5aa01812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05aa018129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05aa01812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5aa018129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5aa018129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5aa01812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05aa01812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05aa018129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05aa018129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05aa018129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05aa018129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4.png"/><Relationship Id="rId6" Type="http://schemas.openxmlformats.org/officeDocument/2006/relationships/image" Target="../media/image9.png"/><Relationship Id="rId7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Relationship Id="rId4" Type="http://schemas.openxmlformats.org/officeDocument/2006/relationships/image" Target="../media/image16.png"/><Relationship Id="rId5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6.png"/><Relationship Id="rId7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2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11.png"/><Relationship Id="rId9" Type="http://schemas.openxmlformats.org/officeDocument/2006/relationships/image" Target="../media/image18.png"/><Relationship Id="rId5" Type="http://schemas.openxmlformats.org/officeDocument/2006/relationships/image" Target="../media/image12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2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Relationship Id="rId4" Type="http://schemas.openxmlformats.org/officeDocument/2006/relationships/hyperlink" Target="https://www.gapminder.org/dollar-street?topic=homes&amp;zoom=5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-772775"/>
            <a:ext cx="9144000" cy="172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369325" y="1087575"/>
            <a:ext cx="4212300" cy="1626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4900" y="3749188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18925" y="1021450"/>
            <a:ext cx="3506149" cy="2031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38323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41762" y="3761775"/>
            <a:ext cx="1467488" cy="116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25075" y="3749200"/>
            <a:ext cx="1471353" cy="118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/>
          <p:nvPr/>
        </p:nvSpPr>
        <p:spPr>
          <a:xfrm>
            <a:off x="408175" y="64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8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 sz="2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2" name="Google Shape;162;p24"/>
          <p:cNvSpPr txBox="1"/>
          <p:nvPr/>
        </p:nvSpPr>
        <p:spPr>
          <a:xfrm>
            <a:off x="408175" y="1351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3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</a:t>
            </a:r>
            <a:r>
              <a:rPr lang="sv" sz="1300">
                <a:latin typeface="Comic Sans MS"/>
                <a:ea typeface="Comic Sans MS"/>
                <a:cs typeface="Comic Sans MS"/>
                <a:sym typeface="Comic Sans MS"/>
              </a:rPr>
              <a:t>1</a:t>
            </a:r>
            <a:endParaRPr sz="13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Att låta barnen reflektera över ett grundläggande mänskligt behov - att ha ett hem. Se likheter och skillnader mellan olika hem och kulturer. </a:t>
            </a:r>
            <a:endParaRPr b="1"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hur ett “hem” kan se ut runt om i världen. Vissa bor i hus, lägenhet, radhus, hydda eller koja.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 lektionen med att gå in på Gapminder (se länk 1). Välj ut 2-3 länder. Det kommer visas bilder på hur personer lever och bor. Jämför och visa eleverna på exempelvis smart board eller projektor.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Alternativ hemläxa: Skicka med en “får-jag-följa-med-hem-påse” med instruktioner. Skriv instruktioner med bildstöd.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Låt eleverna presentera för helklass eller varandra på nästa lektion</a:t>
            </a:r>
            <a:b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</a:t>
            </a:r>
            <a:r>
              <a:rPr lang="sv" sz="1100">
                <a:latin typeface="Comic Sans MS"/>
                <a:ea typeface="Comic Sans MS"/>
                <a:cs typeface="Comic Sans MS"/>
                <a:sym typeface="Comic Sans MS"/>
              </a:rPr>
              <a:t>-40 </a:t>
            </a:r>
            <a:r>
              <a:rPr lang="sv" sz="110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min</a:t>
            </a:r>
            <a:endParaRPr sz="1800">
              <a:solidFill>
                <a:srgbClr val="595959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246150" y="460875"/>
            <a:ext cx="86517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Sätta upp bilder på mindmapen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Prata om nya begrepp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Jämföra två länder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3100" y="136175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95025" y="1117049"/>
            <a:ext cx="1383810" cy="80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/>
        </p:nvSpPr>
        <p:spPr>
          <a:xfrm>
            <a:off x="408500" y="3686925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Hur kan ett hem se ut?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Sätt upp bilder på en mindmap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0475" y="667325"/>
            <a:ext cx="4563050" cy="266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17"/>
          <p:cNvCxnSpPr>
            <a:endCxn id="88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90" name="Google Shape;9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8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7" name="Google Shape;97;p18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Google Shape;99;p18"/>
          <p:cNvCxnSpPr>
            <a:endCxn id="98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00" name="Google Shape;100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8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02" name="Google Shape;102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9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0" name="Google Shape;110;p19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Google Shape;112;p19"/>
          <p:cNvCxnSpPr>
            <a:endCxn id="111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13" name="Google Shape;113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" name="Google Shape;114;p19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15" name="Google Shape;11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456763" y="294425"/>
            <a:ext cx="1552575" cy="1314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p19"/>
          <p:cNvCxnSpPr/>
          <p:nvPr/>
        </p:nvCxnSpPr>
        <p:spPr>
          <a:xfrm flipH="1">
            <a:off x="6557675" y="1649450"/>
            <a:ext cx="1254300" cy="777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0"/>
          <p:cNvSpPr txBox="1"/>
          <p:nvPr/>
        </p:nvSpPr>
        <p:spPr>
          <a:xfrm>
            <a:off x="372300" y="2263950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Hur kan ett hem se ut i olika delar av världen?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5" name="Google Shape;125;p20"/>
          <p:cNvPicPr preferRelativeResize="0"/>
          <p:nvPr/>
        </p:nvPicPr>
        <p:blipFill rotWithShape="1">
          <a:blip r:embed="rId3">
            <a:alphaModFix/>
          </a:blip>
          <a:srcRect b="-25502" l="0" r="-30770" t="0"/>
          <a:stretch/>
        </p:blipFill>
        <p:spPr>
          <a:xfrm>
            <a:off x="812199" y="294425"/>
            <a:ext cx="2730600" cy="206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5908" y="2111325"/>
            <a:ext cx="2500868" cy="2064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7" name="Google Shape;127;p20"/>
          <p:cNvCxnSpPr>
            <a:endCxn id="126" idx="0"/>
          </p:cNvCxnSpPr>
          <p:nvPr/>
        </p:nvCxnSpPr>
        <p:spPr>
          <a:xfrm flipH="1">
            <a:off x="6206342" y="993525"/>
            <a:ext cx="1800" cy="1117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28" name="Google Shape;128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92750" y="252500"/>
            <a:ext cx="1571625" cy="1238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20"/>
          <p:cNvCxnSpPr/>
          <p:nvPr/>
        </p:nvCxnSpPr>
        <p:spPr>
          <a:xfrm rot="10800000">
            <a:off x="6377150" y="3331725"/>
            <a:ext cx="1091100" cy="651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30" name="Google Shape;130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4563" y="3576563"/>
            <a:ext cx="1571625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39450" y="4073497"/>
            <a:ext cx="1166497" cy="99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456763" y="294425"/>
            <a:ext cx="1552575" cy="1314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p20"/>
          <p:cNvCxnSpPr/>
          <p:nvPr/>
        </p:nvCxnSpPr>
        <p:spPr>
          <a:xfrm flipH="1">
            <a:off x="6557675" y="1649450"/>
            <a:ext cx="1254300" cy="777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4" name="Google Shape;134;p20"/>
          <p:cNvCxnSpPr/>
          <p:nvPr/>
        </p:nvCxnSpPr>
        <p:spPr>
          <a:xfrm rot="10800000">
            <a:off x="6855025" y="2790825"/>
            <a:ext cx="908700" cy="40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35" name="Google Shape;135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727539" y="2312663"/>
            <a:ext cx="1448511" cy="99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2" name="Google Shape;14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2003" y="541625"/>
            <a:ext cx="1997200" cy="155472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1"/>
          <p:cNvSpPr txBox="1"/>
          <p:nvPr/>
        </p:nvSpPr>
        <p:spPr>
          <a:xfrm>
            <a:off x="716000" y="2637800"/>
            <a:ext cx="4479000" cy="13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Gå in på Gapminder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1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https://www.gapminder.org/dollar-street?topic=homes&amp;zoom=5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Jämför två länder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