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06e0f59e33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06e0f59e33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05414eacef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05414eacef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05414eacef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05414eacef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05414eacef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05414eacef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05414eace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05414eace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05414eacef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05414eacef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05414eacef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05414eacef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06e0f59e33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06e0f59e33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06e0f59e33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06e0f59e33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06e0f59e33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06e0f59e33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06e0f59e33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06e0f59e33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06e0f59e33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06e0f59e33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8.png"/><Relationship Id="rId9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7.png"/><Relationship Id="rId7" Type="http://schemas.openxmlformats.org/officeDocument/2006/relationships/image" Target="../media/image1.png"/><Relationship Id="rId8" Type="http://schemas.openxmlformats.org/officeDocument/2006/relationships/image" Target="../media/image17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9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8.png"/><Relationship Id="rId4" Type="http://schemas.openxmlformats.org/officeDocument/2006/relationships/image" Target="../media/image20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2.png"/><Relationship Id="rId4" Type="http://schemas.openxmlformats.org/officeDocument/2006/relationships/image" Target="../media/image1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26100" y="-800150"/>
            <a:ext cx="9144000" cy="1843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Dagens innehåll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78441" y="1043651"/>
            <a:ext cx="4787120" cy="264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03788" y="1202600"/>
            <a:ext cx="1736425" cy="1736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155750" y="3828601"/>
            <a:ext cx="1402106" cy="1152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46281" y="3848339"/>
            <a:ext cx="1381125" cy="113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242301" y="3847014"/>
            <a:ext cx="1381125" cy="1134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855706" y="3839051"/>
            <a:ext cx="1402106" cy="1152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480737" y="3839051"/>
            <a:ext cx="1402106" cy="1152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2"/>
          <p:cNvSpPr txBox="1"/>
          <p:nvPr>
            <p:ph idx="1" type="body"/>
          </p:nvPr>
        </p:nvSpPr>
        <p:spPr>
          <a:xfrm>
            <a:off x="311700" y="602900"/>
            <a:ext cx="8520600" cy="396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22" name="Google Shape;12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0238" y="553963"/>
            <a:ext cx="6772275" cy="2905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58900" y="577625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99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62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72950" y="53995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21324" y="3095825"/>
            <a:ext cx="2655925" cy="157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Till läraren: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41" name="Google Shape;141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Lektion 2</a:t>
            </a:r>
            <a:endParaRPr b="1"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Syfte: </a:t>
            </a:r>
            <a:endParaRPr b="1"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Denna lektionen syftar till att synliggöra för eleverna hur tillgången till rent vatten ser ut i olika delar av världen. Att skapa förståelse för hur lite vatten vi människor har tillgång till.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Metod:</a:t>
            </a:r>
            <a:endParaRPr b="1"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Skapa en mindmap tillsammans med eleverna på tavlan/digitalt. Vad kan eleverna sedan innan? Strukturera upp efter rubriker för att skapa tydlighet.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 fram en jordglob. Visa på skillnad landmassa och vatten. Låt eleverna reflektera över om det är lite eller mycket.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Visualisera: Ta 1 liter vatten i en tillbringare, Häll över ¼ dl i en annan tillbringare. Rör i salt i tillbringaren med mycket vatten i och låt eleverna smaka. 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Tips: 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 kort på mindmapen ni skapar för att återkoppla vid nästa lektion. Använd den också för att göra om den till pappersform, där eleverna kan bygga vidare på den.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Skapa en presentation som ni sedan bygger på allt eftersom arbetet fortsätter.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Tidsåtgång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: ca 60 min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Skapa en mindmap tillsammans.</a:t>
            </a:r>
            <a:endParaRPr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sv" sz="2000"/>
              <a:t> </a:t>
            </a:r>
            <a:endParaRPr sz="2000"/>
          </a:p>
        </p:txBody>
      </p:sp>
      <p:pic>
        <p:nvPicPr>
          <p:cNvPr id="67" name="Google Shape;6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51125" y="631575"/>
            <a:ext cx="2952750" cy="2228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83850" y="2261300"/>
            <a:ext cx="3333750" cy="163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 fram en jordglob - visa på skillnaden mellan landmassa och vatten.</a:t>
            </a: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74" name="Google Shape;7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33500" y="1890750"/>
            <a:ext cx="6276975" cy="1200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52000" y="445013"/>
            <a:ext cx="2400300" cy="1247775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Cirkeldiagram 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81" name="Google Shape;81;p16"/>
          <p:cNvSpPr txBox="1"/>
          <p:nvPr>
            <p:ph idx="1" type="body"/>
          </p:nvPr>
        </p:nvSpPr>
        <p:spPr>
          <a:xfrm>
            <a:off x="311700" y="1152475"/>
            <a:ext cx="5196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●"/>
            </a:pPr>
            <a:r>
              <a:rPr lang="sv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Av allt vatten på jorden är bara 2,5 % sötvatten som går att dricka….men vi kommer inte åt allt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82" name="Google Shape;82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54413" y="1528838"/>
            <a:ext cx="3152775" cy="288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964825" y="4062050"/>
            <a:ext cx="895500" cy="84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52000" y="445013"/>
            <a:ext cx="2400300" cy="12477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Cirkeldiagram 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90" name="Google Shape;90;p17"/>
          <p:cNvSpPr txBox="1"/>
          <p:nvPr>
            <p:ph idx="1" type="body"/>
          </p:nvPr>
        </p:nvSpPr>
        <p:spPr>
          <a:xfrm>
            <a:off x="311700" y="1152475"/>
            <a:ext cx="5196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●"/>
            </a:pPr>
            <a:r>
              <a:rPr lang="sv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Av allt vatten på jorden är bara 2,5 % sötvatten som går att dricka….men vi kommer inte åt allt</a:t>
            </a:r>
            <a:endParaRPr sz="2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●"/>
            </a:pPr>
            <a:r>
              <a:rPr lang="sv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 mesta vattnet på jorden är saltvatten. Det kan vi inte dricka.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91" name="Google Shape;91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54413" y="1528838"/>
            <a:ext cx="3152775" cy="288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964825" y="4062050"/>
            <a:ext cx="895500" cy="84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idx="1" type="body"/>
          </p:nvPr>
        </p:nvSpPr>
        <p:spPr>
          <a:xfrm>
            <a:off x="311700" y="414500"/>
            <a:ext cx="8520600" cy="415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8" name="Google Shape;9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688" y="477763"/>
            <a:ext cx="6524625" cy="3057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/>
          <p:nvPr>
            <p:ph idx="1" type="body"/>
          </p:nvPr>
        </p:nvSpPr>
        <p:spPr>
          <a:xfrm>
            <a:off x="311700" y="461600"/>
            <a:ext cx="8520600" cy="410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4" name="Google Shape;10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688" y="461588"/>
            <a:ext cx="6524625" cy="3057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/>
          <p:nvPr>
            <p:ph idx="1" type="body"/>
          </p:nvPr>
        </p:nvSpPr>
        <p:spPr>
          <a:xfrm>
            <a:off x="311700" y="452175"/>
            <a:ext cx="8520600" cy="369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10" name="Google Shape;11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7563" y="562563"/>
            <a:ext cx="6524625" cy="3057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/>
          <p:nvPr>
            <p:ph idx="1" type="body"/>
          </p:nvPr>
        </p:nvSpPr>
        <p:spPr>
          <a:xfrm>
            <a:off x="311700" y="518125"/>
            <a:ext cx="8520600" cy="40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16" name="Google Shape;11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1413" y="598638"/>
            <a:ext cx="6772275" cy="1628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