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6e0f59e3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6e0f59e3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5414eace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5414eace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5414eacef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5414eacef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5414eacef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5414eacef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5414ea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5414ea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5414eace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5414eace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5414eacef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5414eace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6e0f59e3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6e0f59e3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6e0f59e3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6e0f59e3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6e0f59e3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6e0f59e3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6e0f59e3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6e0f59e3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6e0f59e33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6e0f59e3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1.png"/><Relationship Id="rId8" Type="http://schemas.openxmlformats.org/officeDocument/2006/relationships/image" Target="../media/image1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26100" y="-800150"/>
            <a:ext cx="9144000" cy="184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441" y="1043651"/>
            <a:ext cx="4787120" cy="26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3788" y="1202600"/>
            <a:ext cx="1736425" cy="17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55750" y="3828601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6281" y="3848339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42301" y="3847014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55706" y="3839051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480737" y="3839051"/>
            <a:ext cx="1402106" cy="115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602900"/>
            <a:ext cx="8520600" cy="396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238" y="553963"/>
            <a:ext cx="6772275" cy="29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2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Denna lektionen syftar till att synliggöra för eleverna hur tillgången till rent vatten ser ut i olika delar av världen. Att skapa förståelse för hur lite vatten vi människor har tillgång till.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mindmap tillsammans med eleverna på tavlan/digitalt. Vad kan eleverna sedan innan? Strukturera upp efter rubriker för att skapa tydlighet.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fram en jordglob. Visa på skillnad landmassa och vatten. Låt eleverna reflektera över om det är lite eller mycket.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Visualisera: Ta 1 liter vatten i en tillbringare, Häll över ¼ dl i en annan tillbringare. Rör i salt i tillbringaren med mycket vatten i och låt eleverna smaka.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kort på mindmapen ni skapar för att återkoppla vid nästa lektion. Använd den också för att göra om den till pappersform, där eleverna kan bygga vidare på den.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presentation som ni sedan bygger på allt eftersom arbetet fortsätter.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ca 60 min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mindmap tillsammans.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2000"/>
              <a:t> </a:t>
            </a:r>
            <a:endParaRPr sz="2000"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1125" y="631575"/>
            <a:ext cx="2952750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3850" y="2261300"/>
            <a:ext cx="33337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fram en jordglob - visa på skillnaden mellan landmassa och vatten.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3500" y="1890750"/>
            <a:ext cx="6276975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2000" y="445013"/>
            <a:ext cx="2400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Cirkeldiagram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519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 allt vatten på jorden är bara 2,5 % sötvatten som går att dricka….men vi kommer inte åt allt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4413" y="1528838"/>
            <a:ext cx="3152775" cy="288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64825" y="4062050"/>
            <a:ext cx="895500" cy="84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2000" y="445013"/>
            <a:ext cx="2400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Cirkeldiagram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519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 allt vatten på jorden är bara 2,5 % sötvatten som går att dricka….men vi kommer inte åt allt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mesta vattnet på jorden är saltvatten. Det kan vi inte dricka.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4413" y="1528838"/>
            <a:ext cx="3152775" cy="288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64825" y="4062050"/>
            <a:ext cx="895500" cy="84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414500"/>
            <a:ext cx="8520600" cy="41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477763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461600"/>
            <a:ext cx="8520600" cy="4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461588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452175"/>
            <a:ext cx="8520600" cy="3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63" y="562563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518125"/>
            <a:ext cx="8520600" cy="40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413" y="598638"/>
            <a:ext cx="6772275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