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06495d9ceb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06495d9ceb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06495d9ceb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06495d9ceb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06495d9ceb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06495d9ceb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06495d9ceb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06495d9ceb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06495d9ceb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06495d9ceb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06495d9ceb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06495d9ceb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06495d9ceb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06495d9ceb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18.png"/><Relationship Id="rId6" Type="http://schemas.openxmlformats.org/officeDocument/2006/relationships/image" Target="../media/image10.png"/><Relationship Id="rId7" Type="http://schemas.openxmlformats.org/officeDocument/2006/relationships/image" Target="../media/image6.png"/><Relationship Id="rId8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7.png"/><Relationship Id="rId4" Type="http://schemas.openxmlformats.org/officeDocument/2006/relationships/image" Target="../media/image20.png"/><Relationship Id="rId10" Type="http://schemas.openxmlformats.org/officeDocument/2006/relationships/image" Target="../media/image2.png"/><Relationship Id="rId9" Type="http://schemas.openxmlformats.org/officeDocument/2006/relationships/image" Target="../media/image14.png"/><Relationship Id="rId5" Type="http://schemas.openxmlformats.org/officeDocument/2006/relationships/image" Target="../media/image12.png"/><Relationship Id="rId6" Type="http://schemas.openxmlformats.org/officeDocument/2006/relationships/image" Target="../media/image8.png"/><Relationship Id="rId7" Type="http://schemas.openxmlformats.org/officeDocument/2006/relationships/image" Target="../media/image7.png"/><Relationship Id="rId8" Type="http://schemas.openxmlformats.org/officeDocument/2006/relationships/image" Target="../media/image1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Relationship Id="rId4" Type="http://schemas.openxmlformats.org/officeDocument/2006/relationships/image" Target="../media/image9.png"/><Relationship Id="rId5" Type="http://schemas.openxmlformats.org/officeDocument/2006/relationships/image" Target="../media/image5.png"/><Relationship Id="rId6" Type="http://schemas.openxmlformats.org/officeDocument/2006/relationships/image" Target="../media/image15.png"/><Relationship Id="rId7" Type="http://schemas.openxmlformats.org/officeDocument/2006/relationships/hyperlink" Target="https://urplay.se/serie/213063-bara-vanligt-vatten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1.png"/><Relationship Id="rId4" Type="http://schemas.openxmlformats.org/officeDocument/2006/relationships/image" Target="../media/image25.png"/><Relationship Id="rId5" Type="http://schemas.openxmlformats.org/officeDocument/2006/relationships/image" Target="../media/image2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3.png"/><Relationship Id="rId4" Type="http://schemas.openxmlformats.org/officeDocument/2006/relationships/image" Target="../media/image2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urplay.se/serie/213063-bara-vanligt-vatt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78441" y="744576"/>
            <a:ext cx="4787120" cy="26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5231" y="3469664"/>
            <a:ext cx="1381125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54651" y="3450477"/>
            <a:ext cx="1381125" cy="1134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126254" y="3460375"/>
            <a:ext cx="1334371" cy="109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473226" y="3483963"/>
            <a:ext cx="1352550" cy="110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884075" y="3469675"/>
            <a:ext cx="1352550" cy="1096392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458950" y="-52600"/>
            <a:ext cx="76575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 sz="4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Dagens innehåll</a:t>
            </a:r>
            <a:endParaRPr sz="7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6153" y="534200"/>
            <a:ext cx="4832175" cy="282745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/>
        </p:nvSpPr>
        <p:spPr>
          <a:xfrm>
            <a:off x="408500" y="3686925"/>
            <a:ext cx="37812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Vad lärde vi oss förra lektionen?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Nya ord?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/>
        </p:nvSpPr>
        <p:spPr>
          <a:xfrm>
            <a:off x="523700" y="3236525"/>
            <a:ext cx="60333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 sz="1500">
                <a:latin typeface="Comic Sans MS"/>
                <a:ea typeface="Comic Sans MS"/>
                <a:cs typeface="Comic Sans MS"/>
                <a:sym typeface="Comic Sans MS"/>
              </a:rPr>
              <a:t>Vilka bilder ska upp på vår mindmap?</a:t>
            </a:r>
            <a:endParaRPr sz="15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37775" y="194275"/>
            <a:ext cx="4823325" cy="282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/>
        </p:nvSpPr>
        <p:spPr>
          <a:xfrm>
            <a:off x="691300" y="1078850"/>
            <a:ext cx="8096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3275" y="1563275"/>
            <a:ext cx="1618550" cy="1452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7162" y="3190324"/>
            <a:ext cx="1550775" cy="1391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26150" y="3190315"/>
            <a:ext cx="1550775" cy="1391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925150" y="3191556"/>
            <a:ext cx="1550775" cy="1391231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911825" y="3159940"/>
            <a:ext cx="1618550" cy="1452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272700" y="3148600"/>
            <a:ext cx="1550775" cy="1391229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925150" y="1712050"/>
            <a:ext cx="1452700" cy="1303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637950" y="228600"/>
            <a:ext cx="3962400" cy="2343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0800" y="592325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30680" y="3163225"/>
            <a:ext cx="1868850" cy="1105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37576" y="3163246"/>
            <a:ext cx="1868850" cy="1105117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368331" y="3189738"/>
            <a:ext cx="1779175" cy="1052125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7"/>
          <p:cNvSpPr txBox="1"/>
          <p:nvPr/>
        </p:nvSpPr>
        <p:spPr>
          <a:xfrm>
            <a:off x="136150" y="4629625"/>
            <a:ext cx="4263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 u="sng">
                <a:solidFill>
                  <a:schemeClr val="hlink"/>
                </a:solidFill>
                <a:hlinkClick r:id="rId7"/>
              </a:rPr>
              <a:t>https://urplay.se/serie/213063-bara-vanligt-vatten</a:t>
            </a:r>
            <a:r>
              <a:rPr lang="sv"/>
              <a:t>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58900" y="577625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99600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62600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72950" y="539950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21324" y="3095825"/>
            <a:ext cx="2655925" cy="157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Till läraren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3" name="Google Shape;113;p20"/>
          <p:cNvSpPr txBox="1"/>
          <p:nvPr/>
        </p:nvSpPr>
        <p:spPr>
          <a:xfrm>
            <a:off x="408500" y="1131225"/>
            <a:ext cx="8423700" cy="32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v">
                <a:latin typeface="Comic Sans MS"/>
                <a:ea typeface="Comic Sans MS"/>
                <a:cs typeface="Comic Sans MS"/>
                <a:sym typeface="Comic Sans MS"/>
              </a:rPr>
              <a:t>Syfte: </a:t>
            </a: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Att gå igenom viktiga begrepp genom att konkretisera med hjälp av bilder.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v">
                <a:latin typeface="Comic Sans MS"/>
                <a:ea typeface="Comic Sans MS"/>
                <a:cs typeface="Comic Sans MS"/>
                <a:sym typeface="Comic Sans MS"/>
              </a:rPr>
              <a:t>Metod: </a:t>
            </a: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Repetera lektion 2 - vad lärde vi oss? Sätt upp bilder på en fysisk mindmap. Låt eleverna vara delaktiga att klistra upp och prata om varje bild.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Gå igenom - vad betyder begreppen? Söt/saltvatten, reningsverk, grundvatten, avloppsvatten, tillgång och förorenat.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Sammanfatta: reflektera vad har vi lärt oss. Är det något mer vi behöver bildsätta eller på annat sätt konkretisera tills nästa gång?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v">
                <a:latin typeface="Comic Sans MS"/>
                <a:ea typeface="Comic Sans MS"/>
                <a:cs typeface="Comic Sans MS"/>
                <a:sym typeface="Comic Sans MS"/>
              </a:rPr>
              <a:t>Tidsåtgång:</a:t>
            </a: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 ca 60 minuter.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v">
                <a:latin typeface="Comic Sans MS"/>
                <a:ea typeface="Comic Sans MS"/>
                <a:cs typeface="Comic Sans MS"/>
                <a:sym typeface="Comic Sans MS"/>
              </a:rPr>
              <a:t>Länkar:</a:t>
            </a:r>
            <a:r>
              <a:rPr lang="sv"/>
              <a:t> </a:t>
            </a:r>
            <a:r>
              <a:rPr lang="sv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https://urplay.se/serie/213063-bara-vanligt-vatten</a:t>
            </a:r>
            <a:r>
              <a:rPr lang="sv">
                <a:solidFill>
                  <a:schemeClr val="dk1"/>
                </a:solidFill>
              </a:rPr>
              <a:t> 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