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742ba91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742ba91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046a9c866161b1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046a9c866161b1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fd772e8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fd772e8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742ba918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742ba918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742ba918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742ba918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742ba918a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742ba918a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742ba918a_2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742ba918a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fd772e82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fd772e82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742ba918a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742ba918a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742ba918a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742ba918a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742ba918a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742ba918a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742ba918a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742ba918a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sva.se/rad-och-tips/skola/vattenexperiment/gor-ett-eget-avloppsreningsverk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56" y="3469689"/>
            <a:ext cx="138112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5038" y="3468989"/>
            <a:ext cx="1381125" cy="113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0650" y="3488200"/>
            <a:ext cx="1352550" cy="109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0" y="-52600"/>
            <a:ext cx="9144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Dagens innehåll</a:t>
            </a:r>
            <a:endParaRPr sz="700"/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3878" y="3468988"/>
            <a:ext cx="1411902" cy="11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2403" y="3481363"/>
            <a:ext cx="1381125" cy="111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5465" y="824600"/>
            <a:ext cx="4390285" cy="25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200" y="577625"/>
            <a:ext cx="39624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475" y="2985200"/>
            <a:ext cx="2526325" cy="14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5675" y="2985200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950" y="539950"/>
            <a:ext cx="39624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324" y="3095825"/>
            <a:ext cx="2655925" cy="15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Till läraren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408500" y="1131225"/>
            <a:ext cx="8423700" cy="4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Lektion 4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Syfte</a:t>
            </a:r>
            <a:endParaRPr b="1"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Konkretisera hur vatten renas för att skapa ökad förståelse för eleverna varför vi måste vara rädda om vårt vatten.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Metod: </a:t>
            </a:r>
            <a:endParaRPr b="1"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Repetera lektion 3 - vad lärde vi oss? Sätt upp bilder på vår mindmap. Låt eleverna vara delaktiga att klistra upp och prata om varje bild.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Bildspel som förklarar vad vi ska göra.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Jobba i par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Praktiskt arbete - göra eget reningsverk  gemensam laboration. 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Sammanfatta lektionen</a:t>
            </a:r>
            <a:endParaRPr b="1"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Tidsåtgång</a:t>
            </a: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60 minuter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Länkar: </a:t>
            </a: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 tips för reningsverk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1100" u="sng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https://www.nsva.se/rad-och-tips/skola/vattenexperiment/gor-ett-eget-avloppsreningsverk/</a:t>
            </a:r>
            <a:r>
              <a:rPr lang="sv" sz="1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153" y="534200"/>
            <a:ext cx="4832175" cy="28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/>
        </p:nvSpPr>
        <p:spPr>
          <a:xfrm>
            <a:off x="408500" y="3686925"/>
            <a:ext cx="378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Vad lärde vi oss förra lektionen?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Nya ord?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ctrTitle"/>
          </p:nvPr>
        </p:nvSpPr>
        <p:spPr>
          <a:xfrm>
            <a:off x="311700" y="744575"/>
            <a:ext cx="8520600" cy="129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Dagens lektion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27"/>
          <p:cNvSpPr txBox="1"/>
          <p:nvPr>
            <p:ph idx="1" type="subTitle"/>
          </p:nvPr>
        </p:nvSpPr>
        <p:spPr>
          <a:xfrm>
            <a:off x="311700" y="23254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v" sz="3000">
                <a:latin typeface="Comic Sans MS"/>
                <a:ea typeface="Comic Sans MS"/>
                <a:cs typeface="Comic Sans MS"/>
                <a:sym typeface="Comic Sans MS"/>
              </a:rPr>
              <a:t>Laboration -rent vatten</a:t>
            </a:r>
            <a:endParaRPr b="1"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600" y="3141838"/>
            <a:ext cx="20383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200" y="3118013"/>
            <a:ext cx="20383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8525" y="3118025"/>
            <a:ext cx="27051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 u="sng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Genomgång av uppgiften</a:t>
            </a:r>
            <a:endParaRPr sz="2400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311700" y="1592025"/>
            <a:ext cx="8520600" cy="31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Hämta vatten från en vattenpöl</a:t>
            </a:r>
            <a:br>
              <a:rPr lang="sv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800" y="1347100"/>
            <a:ext cx="2152275" cy="28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idx="1" type="body"/>
          </p:nvPr>
        </p:nvSpPr>
        <p:spPr>
          <a:xfrm>
            <a:off x="311700" y="584050"/>
            <a:ext cx="8520600" cy="39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2. Häll vattnet genom ett kaffefilter.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50" y="1169800"/>
            <a:ext cx="2268625" cy="30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3. Reflektera över vad som hände med vattnet?  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225" y="1290575"/>
            <a:ext cx="2130725" cy="28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325" y="2113713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4. Krossa kol i en mortel.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100" y="1152475"/>
            <a:ext cx="3850975" cy="25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5. Lägg det krossade kolet i ett kaffefilter.</a:t>
            </a:r>
            <a:br>
              <a:rPr lang="sv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6. Häll vattnet genom kolet.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2" name="Google Shape;1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150" y="840075"/>
            <a:ext cx="2411950" cy="32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7. Reflektera över hur rent det blivit. 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425" y="623924"/>
            <a:ext cx="2618850" cy="3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325" y="2189913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