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644e7bd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644e7bd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644e7bdd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0644e7bdd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644e7bdd5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644e7bdd5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644e7bdd5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644e7bdd5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644e7bdd5_3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644e7bdd5_3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644e7bdd5_3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644e7bdd5_3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644e7bdd5_3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644e7bdd5_3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3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6125" y="842675"/>
            <a:ext cx="4609425" cy="254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76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55700" y="3450475"/>
            <a:ext cx="1381125" cy="113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13800" y="3465425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33775" y="3483950"/>
            <a:ext cx="135255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167550" y="0"/>
            <a:ext cx="6689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5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</a:t>
            </a:r>
            <a:r>
              <a:rPr lang="sv" sz="5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innehåll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347100" y="1083375"/>
            <a:ext cx="8134800" cy="3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sv" sz="2400">
                <a:latin typeface="Comic Sans MS"/>
                <a:ea typeface="Comic Sans MS"/>
                <a:cs typeface="Comic Sans MS"/>
                <a:sym typeface="Comic Sans MS"/>
              </a:rPr>
              <a:t>Vi åker skolans minibuss eller i bilar.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sv" sz="2400">
                <a:latin typeface="Comic Sans MS"/>
                <a:ea typeface="Comic Sans MS"/>
                <a:cs typeface="Comic Sans MS"/>
                <a:sym typeface="Comic Sans MS"/>
              </a:rPr>
              <a:t>Din fröken berättar för dig innan vi åker vilken bil du ska åka i.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sv" sz="2400">
                <a:latin typeface="Comic Sans MS"/>
                <a:ea typeface="Comic Sans MS"/>
                <a:cs typeface="Comic Sans MS"/>
                <a:sym typeface="Comic Sans MS"/>
              </a:rPr>
              <a:t>Vi samlas i klassrummet innan vi åker.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sv" sz="2400">
                <a:latin typeface="Comic Sans MS"/>
                <a:ea typeface="Comic Sans MS"/>
                <a:cs typeface="Comic Sans MS"/>
                <a:sym typeface="Comic Sans MS"/>
              </a:rPr>
              <a:t>Du får en vuxen som du ska hålla reda på.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756575" y="231400"/>
            <a:ext cx="5785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ska åka till reningsverket.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0001" y="3849751"/>
            <a:ext cx="2048350" cy="117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gemensamt fram frågor för eleverna att ställa på studiebesöket. 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938" y="1753688"/>
            <a:ext cx="1857375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5</a:t>
            </a:r>
            <a:endParaRPr b="1"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Öka förståelsen för vad som händer med det vattnet vi smutsar ner.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 lektion 3 - vad lärde vi oss? Sätt upp bilder på vår mindmap. Låt eleverna vara delaktiga att klistra upp och prata om varje bild.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Förbereda oss på studiebesök.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visa med bildstöd vad som kommer att hända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tar vi oss dit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det ser ut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 vem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länge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händer sen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Låt eleverna vara kreativa och komma på frågor att ställa på studiebesöket.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Skriv ut och plasta in. </a:t>
            </a: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med till studiebesöket.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2379"/>
              <a:buFont typeface="Arial"/>
              <a:buNone/>
            </a:pPr>
            <a:r>
              <a:rPr b="1" lang="sv" sz="1335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6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 Studiebesök reningsverk - ta många bilder!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 min + en halvdag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