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0644e7bdd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0644e7bdd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0644e7bdd5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10644e7bdd5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0644e7bdd5_1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0644e7bdd5_1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0644e7bdd5_1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0644e7bdd5_1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0644e7bdd5_3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0644e7bdd5_3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0644e7bdd5_3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0644e7bdd5_3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0644e7bdd5_3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0644e7bdd5_3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Relationship Id="rId4" Type="http://schemas.openxmlformats.org/officeDocument/2006/relationships/image" Target="../media/image4.png"/><Relationship Id="rId5" Type="http://schemas.openxmlformats.org/officeDocument/2006/relationships/image" Target="../media/image1.png"/><Relationship Id="rId6" Type="http://schemas.openxmlformats.org/officeDocument/2006/relationships/image" Target="../media/image11.png"/><Relationship Id="rId7" Type="http://schemas.openxmlformats.org/officeDocument/2006/relationships/image" Target="../media/image1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13.png"/><Relationship Id="rId5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png"/><Relationship Id="rId4" Type="http://schemas.openxmlformats.org/officeDocument/2006/relationships/image" Target="../media/image10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56125" y="842675"/>
            <a:ext cx="4609425" cy="254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77631" y="3469664"/>
            <a:ext cx="1381125" cy="1133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755700" y="3450475"/>
            <a:ext cx="1381125" cy="113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713800" y="3465425"/>
            <a:ext cx="1352550" cy="110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733775" y="3483950"/>
            <a:ext cx="1352550" cy="11049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 txBox="1"/>
          <p:nvPr/>
        </p:nvSpPr>
        <p:spPr>
          <a:xfrm>
            <a:off x="1167550" y="0"/>
            <a:ext cx="66897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" sz="5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Dagens </a:t>
            </a:r>
            <a:r>
              <a:rPr lang="sv" sz="5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innehåll</a:t>
            </a:r>
            <a:endParaRPr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86153" y="534200"/>
            <a:ext cx="4832175" cy="282745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408500" y="3686925"/>
            <a:ext cx="37812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Vad lärde vi oss förra lektionen?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Nya ord?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/>
        </p:nvSpPr>
        <p:spPr>
          <a:xfrm>
            <a:off x="347100" y="1083375"/>
            <a:ext cx="8134800" cy="384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Comic Sans MS"/>
              <a:buChar char="●"/>
            </a:pPr>
            <a:r>
              <a:rPr lang="sv" sz="2400">
                <a:latin typeface="Comic Sans MS"/>
                <a:ea typeface="Comic Sans MS"/>
                <a:cs typeface="Comic Sans MS"/>
                <a:sym typeface="Comic Sans MS"/>
              </a:rPr>
              <a:t>Vi åker skolans minibuss eller i bilar.</a:t>
            </a:r>
            <a:endParaRPr sz="24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Comic Sans MS"/>
              <a:buChar char="●"/>
            </a:pPr>
            <a:r>
              <a:rPr lang="sv" sz="2400">
                <a:latin typeface="Comic Sans MS"/>
                <a:ea typeface="Comic Sans MS"/>
                <a:cs typeface="Comic Sans MS"/>
                <a:sym typeface="Comic Sans MS"/>
              </a:rPr>
              <a:t>Din fröken berättar för dig innan vi åker vilken bil du ska åka i.</a:t>
            </a:r>
            <a:endParaRPr sz="24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Comic Sans MS"/>
              <a:buChar char="●"/>
            </a:pPr>
            <a:r>
              <a:rPr lang="sv" sz="2400">
                <a:latin typeface="Comic Sans MS"/>
                <a:ea typeface="Comic Sans MS"/>
                <a:cs typeface="Comic Sans MS"/>
                <a:sym typeface="Comic Sans MS"/>
              </a:rPr>
              <a:t>Vi samlas i klassrummet innan vi åker.</a:t>
            </a:r>
            <a:endParaRPr sz="24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Comic Sans MS"/>
              <a:buChar char="●"/>
            </a:pPr>
            <a:r>
              <a:rPr lang="sv" sz="2400">
                <a:latin typeface="Comic Sans MS"/>
                <a:ea typeface="Comic Sans MS"/>
                <a:cs typeface="Comic Sans MS"/>
                <a:sym typeface="Comic Sans MS"/>
              </a:rPr>
              <a:t>Du får en vuxen som du ska hålla reda på.</a:t>
            </a:r>
            <a:endParaRPr sz="24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1756575" y="231400"/>
            <a:ext cx="57852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" sz="2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Vi ska åka till reningsverket.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72" name="Google Shape;7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20001" y="3849751"/>
            <a:ext cx="2048350" cy="1178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Ta gemensamt fram frågor för eleverna att ställa på studiebesöket. </a:t>
            </a:r>
            <a:endParaRPr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86938" y="1753688"/>
            <a:ext cx="1857375" cy="1457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Google Shape;8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58900" y="577625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99600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962600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72950" y="539950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21324" y="3095825"/>
            <a:ext cx="2655925" cy="157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Till läraren: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97" name="Google Shape;97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4615"/>
              <a:buFont typeface="Arial"/>
              <a:buNone/>
            </a:pPr>
            <a:r>
              <a:rPr b="1" lang="sv" sz="1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Lektion 5</a:t>
            </a:r>
            <a:endParaRPr b="1" sz="1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Syfte: </a:t>
            </a: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Öka förståelsen för vad som händer med det vattnet vi smutsar ner.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Metod: </a:t>
            </a:r>
            <a:endParaRPr b="1"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Repetera lektion 3 - vad lärde vi oss? Sätt upp bilder på vår mindmap. Låt eleverna vara delaktiga att klistra upp och prata om varje bild.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Förbereda oss på studiebesök. 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7972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-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visa med bildstöd vad som kommer att hända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7972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-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hur tar vi oss dit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7972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-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hur det ser ut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7972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-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med vem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7972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-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hur länge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7972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-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vad händer sen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Låt eleverna vara kreativa och komma på frågor att ställa på studiebesöket.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Skriv ut och plasta in. </a:t>
            </a: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Ta med till studiebesöket.</a:t>
            </a: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2379"/>
              <a:buFont typeface="Arial"/>
              <a:buNone/>
            </a:pPr>
            <a:r>
              <a:rPr b="1" lang="sv" sz="1335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Lektion 6 </a:t>
            </a: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- Studiebesök reningsverk - ta många bilder!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Tidsåtgång:</a:t>
            </a:r>
            <a:endParaRPr b="1"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60 min + en halvdag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