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543a0cb0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543a0cb0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543a0cb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543a0cb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543a0cb0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543a0cb0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543a0cb0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543a0cb0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33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202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12175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67288" y="905575"/>
            <a:ext cx="4609425" cy="2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990100" y="94275"/>
            <a:ext cx="5404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5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356125" y="282800"/>
            <a:ext cx="714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3000">
                <a:latin typeface="Comic Sans MS"/>
                <a:ea typeface="Comic Sans MS"/>
                <a:cs typeface="Comic Sans MS"/>
                <a:sym typeface="Comic Sans MS"/>
              </a:rPr>
              <a:t>Vårt studiebesök: 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7750" y="65700"/>
            <a:ext cx="1685925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408500" y="3686925"/>
            <a:ext cx="3781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lektionerna?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på studiebesöket?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523700" y="3236525"/>
            <a:ext cx="603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9575" y="288550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418975" y="398025"/>
            <a:ext cx="65883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Repetera, fördjupa och befästa kunskaper från studiebesöket.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 Starta lektionen med att titta på bilder med foton tagna på studiebesöket.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Repetera tidigare lektioner - vad lärde vi oss?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Sätta upp bilder på mindmapen. Låt eleverna vara delaktiga att klistra upp och prata om varje bild.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