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10543a0cb09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10543a0cb09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0543a0cb0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0543a0cb0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0543a0cb09_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0543a0cb09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0543a0cb09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10543a0cb09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6" Type="http://schemas.openxmlformats.org/officeDocument/2006/relationships/image" Target="../media/image7.png"/><Relationship Id="rId7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8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5231" y="3469664"/>
            <a:ext cx="1381125" cy="1133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03300" y="3450475"/>
            <a:ext cx="1381125" cy="113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672025" y="3469675"/>
            <a:ext cx="1352550" cy="10963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712175" y="3465425"/>
            <a:ext cx="1352550" cy="1104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267288" y="905575"/>
            <a:ext cx="4609425" cy="25449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3"/>
          <p:cNvSpPr txBox="1"/>
          <p:nvPr/>
        </p:nvSpPr>
        <p:spPr>
          <a:xfrm>
            <a:off x="1990100" y="94275"/>
            <a:ext cx="54048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5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Dagens innehåll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/>
        </p:nvSpPr>
        <p:spPr>
          <a:xfrm>
            <a:off x="356125" y="282800"/>
            <a:ext cx="71433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 sz="3000">
                <a:latin typeface="Comic Sans MS"/>
                <a:ea typeface="Comic Sans MS"/>
                <a:cs typeface="Comic Sans MS"/>
                <a:sym typeface="Comic Sans MS"/>
              </a:rPr>
              <a:t>Vårt studiebesök: </a:t>
            </a:r>
            <a:endParaRPr sz="30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65" name="Google Shape;6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87750" y="65700"/>
            <a:ext cx="1685925" cy="1466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86153" y="534200"/>
            <a:ext cx="4832175" cy="282745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5"/>
          <p:cNvSpPr txBox="1"/>
          <p:nvPr/>
        </p:nvSpPr>
        <p:spPr>
          <a:xfrm>
            <a:off x="408500" y="3686925"/>
            <a:ext cx="37812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Vad lärde vi oss förra lektionerna?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Vad lärde vi oss på studiebesöket?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Nya ord?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/>
        </p:nvSpPr>
        <p:spPr>
          <a:xfrm>
            <a:off x="523700" y="3236525"/>
            <a:ext cx="6033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 sz="1800">
                <a:latin typeface="Comic Sans MS"/>
                <a:ea typeface="Comic Sans MS"/>
                <a:cs typeface="Comic Sans MS"/>
                <a:sym typeface="Comic Sans MS"/>
              </a:rPr>
              <a:t>Vilka bilder ska upp på vår mindmap?</a:t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77" name="Google Shape;7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19575" y="288550"/>
            <a:ext cx="4823325" cy="2822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/>
        </p:nvSpPr>
        <p:spPr>
          <a:xfrm>
            <a:off x="418975" y="398025"/>
            <a:ext cx="6588300" cy="3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 sz="1800">
                <a:latin typeface="Comic Sans MS"/>
                <a:ea typeface="Comic Sans MS"/>
                <a:cs typeface="Comic Sans MS"/>
                <a:sym typeface="Comic Sans MS"/>
              </a:rPr>
              <a:t>Till läraren</a:t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sv">
                <a:latin typeface="Comic Sans MS"/>
                <a:ea typeface="Comic Sans MS"/>
                <a:cs typeface="Comic Sans MS"/>
                <a:sym typeface="Comic Sans MS"/>
              </a:rPr>
              <a:t>Syfte: </a:t>
            </a: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Repetera, fördjupa och befästa kunskaper från studiebesöket.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sv">
                <a:latin typeface="Comic Sans MS"/>
                <a:ea typeface="Comic Sans MS"/>
                <a:cs typeface="Comic Sans MS"/>
                <a:sym typeface="Comic Sans MS"/>
              </a:rPr>
              <a:t>Metod:</a:t>
            </a: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 Starta lektionen med att titta på bilder med foton tagna på studiebesöket.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Repetera tidigare lektioner - vad lärde vi oss?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Sätta upp bilder på mindmapen. Låt eleverna vara delaktiga att klistra upp och prata om varje bild.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sv">
                <a:latin typeface="Comic Sans MS"/>
                <a:ea typeface="Comic Sans MS"/>
                <a:cs typeface="Comic Sans MS"/>
                <a:sym typeface="Comic Sans MS"/>
              </a:rPr>
              <a:t>Tidsåtgång: </a:t>
            </a: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ca 60 min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