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074521aca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074521aca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0733aa14c3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0733aa14c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cfc74a675b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cfc74a675b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cfc74a675b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cfc74a675b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fc74a675b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cfc74a675b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0733aa14c3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0733aa14c3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733aa14c3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0733aa14c3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cfc74a67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cfc74a67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18.png"/><Relationship Id="rId5" Type="http://schemas.openxmlformats.org/officeDocument/2006/relationships/image" Target="../media/image3.png"/><Relationship Id="rId6" Type="http://schemas.openxmlformats.org/officeDocument/2006/relationships/image" Target="../media/image10.png"/><Relationship Id="rId7" Type="http://schemas.openxmlformats.org/officeDocument/2006/relationships/image" Target="../media/image2.png"/><Relationship Id="rId8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Relationship Id="rId4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9.png"/><Relationship Id="rId4" Type="http://schemas.openxmlformats.org/officeDocument/2006/relationships/image" Target="../media/image12.png"/><Relationship Id="rId5" Type="http://schemas.openxmlformats.org/officeDocument/2006/relationships/image" Target="../media/image20.png"/><Relationship Id="rId6" Type="http://schemas.openxmlformats.org/officeDocument/2006/relationships/image" Target="../media/image14.png"/><Relationship Id="rId7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1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urplay.se/program/213061-bara-vanligt-vatten-vi-alskar-vatt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8441" y="744576"/>
            <a:ext cx="4787120" cy="26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1056" y="3469676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60326" y="3469014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83351" y="3483963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186125" y="3488225"/>
            <a:ext cx="1352550" cy="10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5"/>
          <p:cNvSpPr txBox="1"/>
          <p:nvPr/>
        </p:nvSpPr>
        <p:spPr>
          <a:xfrm>
            <a:off x="458950" y="-5260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sz="700"/>
          </a:p>
        </p:txBody>
      </p:sp>
      <p:pic>
        <p:nvPicPr>
          <p:cNvPr id="105" name="Google Shape;105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180575" y="3480582"/>
            <a:ext cx="1352550" cy="108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677800" y="3457776"/>
            <a:ext cx="1352550" cy="108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6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 txBox="1"/>
          <p:nvPr>
            <p:ph type="ctrTitle"/>
          </p:nvPr>
        </p:nvSpPr>
        <p:spPr>
          <a:xfrm>
            <a:off x="311700" y="744575"/>
            <a:ext cx="8520600" cy="129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lektion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8" name="Google Shape;118;p2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" sz="3000">
                <a:latin typeface="Comic Sans MS"/>
                <a:ea typeface="Comic Sans MS"/>
                <a:cs typeface="Comic Sans MS"/>
                <a:sym typeface="Comic Sans MS"/>
              </a:rPr>
              <a:t>Laboration - ytspänning</a:t>
            </a:r>
            <a:endParaRPr b="1" sz="3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9" name="Google Shape;11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775" y="3193900"/>
            <a:ext cx="2038350" cy="16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03325" y="3193900"/>
            <a:ext cx="20383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Detta ska vi göra: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6" name="Google Shape;12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Prata om konsekvenser av att vi förorenar vatten</a:t>
            </a:r>
            <a:br>
              <a:rPr lang="sv"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Läraren visar uppgiften</a:t>
            </a:r>
            <a:br>
              <a:rPr lang="sv"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Laborera - ta reda på vad som händer</a:t>
            </a:r>
            <a:br>
              <a:rPr lang="sv"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Sammanfatta tillsammans</a:t>
            </a:r>
            <a:br>
              <a:rPr lang="sv"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7" name="Google Shape;12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3325" y="3193900"/>
            <a:ext cx="20383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2400" u="sng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Genomgång av uppgiften</a:t>
            </a:r>
            <a:endParaRPr sz="2400" u="sng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3" name="Google Shape;133;p29"/>
          <p:cNvSpPr txBox="1"/>
          <p:nvPr>
            <p:ph idx="1" type="body"/>
          </p:nvPr>
        </p:nvSpPr>
        <p:spPr>
          <a:xfrm>
            <a:off x="311700" y="1017725"/>
            <a:ext cx="8520600" cy="372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Häll vatten i bägaren.</a:t>
            </a:r>
            <a:br>
              <a:rPr lang="sv"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Lägg försiktigt i gemet i vattnet</a:t>
            </a:r>
            <a:br>
              <a:rPr lang="sv"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Droppa i diskmedel med pipetten.</a:t>
            </a:r>
            <a:br>
              <a:rPr lang="sv"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hände? </a:t>
            </a:r>
            <a:br>
              <a:rPr lang="sv"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AutoNum type="arabicPeriod"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Fyll i labbrapporten 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4" name="Google Shape;1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74097" y="1992150"/>
            <a:ext cx="1137400" cy="102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13872" y="676100"/>
            <a:ext cx="1019750" cy="91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33581" y="1992150"/>
            <a:ext cx="1080991" cy="102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72397" y="3366525"/>
            <a:ext cx="1302700" cy="98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3575" y="397425"/>
            <a:ext cx="838200" cy="139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7" name="Google Shape;157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8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en ökad förståelse för vad föroreningar gör med vårt vatten.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Film (5min) </a:t>
            </a:r>
            <a:r>
              <a:rPr lang="sv" sz="11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https://urplay.se/program/213061-bara-vanligt-vatten-vi-alskar-vatten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Detta ska vi göra: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Kolla på filmen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konsekvenser av att vi förorenar vatten.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Gå igenom lab.rapporten, skriv en hypotes.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Läraren visar uppgiften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Eleverna laborerar i par.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tillsammans och fyll i resultat i lab.rapporten. Reflektera vad har vi lärt oss? Varför är det viktigt att inte smutsa ner vatten?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60 min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