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745c92f42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745c92f42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745c92f42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745c92f42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0745c92f42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0745c92f42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0745c92f42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0745c92f42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745c92f42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745c92f42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745c92f4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745c92f4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7.png"/><Relationship Id="rId7" Type="http://schemas.openxmlformats.org/officeDocument/2006/relationships/image" Target="../media/image9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15.png"/><Relationship Id="rId5" Type="http://schemas.openxmlformats.org/officeDocument/2006/relationships/image" Target="../media/image13.png"/><Relationship Id="rId6" Type="http://schemas.openxmlformats.org/officeDocument/2006/relationships/image" Target="../media/image16.png"/><Relationship Id="rId7" Type="http://schemas.openxmlformats.org/officeDocument/2006/relationships/hyperlink" Target="https://urplay.se/program/213062-bara-vanligt-vatten-vatten-i-en-pannkaka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urplay.se/program/213062-bara-vanligt-vatten-vatten-i-en-pannkaka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78441" y="744576"/>
            <a:ext cx="4787120" cy="26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231" y="3469664"/>
            <a:ext cx="138112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54651" y="3450477"/>
            <a:ext cx="1381125" cy="1134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34725" y="3460376"/>
            <a:ext cx="1402106" cy="1152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473226" y="3483963"/>
            <a:ext cx="1352550" cy="110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884075" y="3469675"/>
            <a:ext cx="1352550" cy="1096392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458950" y="-52600"/>
            <a:ext cx="7657500" cy="8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5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 sz="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153" y="534200"/>
            <a:ext cx="4832175" cy="28274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408500" y="3686925"/>
            <a:ext cx="378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Vad lärde vi oss förra lektionen?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Nya ord?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/>
        </p:nvSpPr>
        <p:spPr>
          <a:xfrm>
            <a:off x="523700" y="3236525"/>
            <a:ext cx="60333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v" sz="1500">
                <a:latin typeface="Comic Sans MS"/>
                <a:ea typeface="Comic Sans MS"/>
                <a:cs typeface="Comic Sans MS"/>
                <a:sym typeface="Comic Sans MS"/>
              </a:rPr>
              <a:t>Vilka bilder ska upp på vår mindmap?</a:t>
            </a:r>
            <a:endParaRPr sz="15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7775" y="194275"/>
            <a:ext cx="4823325" cy="282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0800" y="5923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0680" y="3163225"/>
            <a:ext cx="1868850" cy="110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37576" y="3163246"/>
            <a:ext cx="1868850" cy="11051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368331" y="3189738"/>
            <a:ext cx="1779175" cy="105212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/>
          <p:nvPr/>
        </p:nvSpPr>
        <p:spPr>
          <a:xfrm>
            <a:off x="136150" y="4629625"/>
            <a:ext cx="69822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 u="sng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https://urplay.se/program/213062-bara-vanligt-vatten-vatten-i-en-pannkaka</a:t>
            </a: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58900" y="577625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9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9626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2950" y="53995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idx="1" type="subTitle"/>
          </p:nvPr>
        </p:nvSpPr>
        <p:spPr>
          <a:xfrm>
            <a:off x="311700" y="302200"/>
            <a:ext cx="8520600" cy="46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1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Till läraren</a:t>
            </a:r>
            <a:endParaRPr sz="19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9</a:t>
            </a:r>
            <a:endParaRPr sz="14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</a:t>
            </a: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Ge eleverna förståelse för att utan vatten dör vi. Det finns vatten i allt.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Repetera lektion 8 - vad lärde vi oss? Sätt upp bilder på vår mindmap. Låt eleverna vara delaktiga att klistra upp och prata om varje bild.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Kolla filmen  </a:t>
            </a:r>
            <a:r>
              <a:rPr lang="sv" sz="1300" u="sng">
                <a:solidFill>
                  <a:srgbClr val="1155CC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https://urplay.se/program/213062-bara-vanligt-vatten-vatten-i-en-pannkaka</a:t>
            </a: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Låt eleverna återberätta och reflektera kring vad man behöver vatten till. 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Förbereda oss inför nästa lektion genom att gemensamt reflektera kring hur mycket vatten det finns i kroppen? Hur mycket vatten gick det åt för din dusch? Toabesök? Borsta tänderna? 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</a:t>
            </a: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ca 60 min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