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745c92f4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745c92f4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745c92f42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745c92f42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745c92f42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745c92f42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745c92f42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745c92f42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745c92f42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745c92f42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745c92f4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745c92f4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6.png"/><Relationship Id="rId7" Type="http://schemas.openxmlformats.org/officeDocument/2006/relationships/hyperlink" Target="https://urplay.se/program/213062-bara-vanligt-vatten-vatten-i-en-pannkaka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urplay.se/program/213062-bara-vanligt-vatten-vatten-i-en-pannkak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8441" y="744576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54651" y="3450477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34725" y="3460376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473226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88407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sz="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523700" y="3236525"/>
            <a:ext cx="6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sz="15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7775" y="1942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0800" y="5923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36150" y="4629625"/>
            <a:ext cx="6982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https://urplay.se/program/213062-bara-vanligt-vatten-vatten-i-en-pannkaka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idx="1" type="subTitle"/>
          </p:nvPr>
        </p:nvSpPr>
        <p:spPr>
          <a:xfrm>
            <a:off x="311700" y="302200"/>
            <a:ext cx="8520600" cy="46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 sz="1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9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Ge eleverna förståelse för att utan vatten dör vi. Det finns vatten i allt.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8 - vad lärde vi oss? Sätt upp bilder på vår mindmap. Låt eleverna vara delaktiga att klistra upp och prata om varje bild.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Kolla filmen  </a:t>
            </a:r>
            <a:r>
              <a:rPr lang="sv" sz="13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https://urplay.se/program/213062-bara-vanligt-vatten-vatten-i-en-pannkaka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återberätta och reflektera kring vad man behöver vatten till.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Förbereda oss inför nästa lektion genom att gemensamt reflektera kring hur mycket vatten det finns i kroppen? Hur mycket vatten gick det åt för din dusch? Toabesök? Borsta tänderna?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ca 60 min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