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0541fe85ac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0541fe85ac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0542c39ab8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0542c39ab8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0542c39ab8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0542c39ab8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0542c39ab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0542c39ab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073f91fef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073f91fef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073f91fefa_2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073f91fefa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542c39ab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542c39ab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73f91fefa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73f91fefa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541fe85ac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541fe85ac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73f91fef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073f91fef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542c39ab8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542c39ab8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0542c39ab8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0542c39ab8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073f91fe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073f91fe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image" Target="../media/image6.png"/><Relationship Id="rId10" Type="http://schemas.openxmlformats.org/officeDocument/2006/relationships/image" Target="../media/image9.png"/><Relationship Id="rId9" Type="http://schemas.openxmlformats.org/officeDocument/2006/relationships/image" Target="../media/image3.png"/><Relationship Id="rId5" Type="http://schemas.openxmlformats.org/officeDocument/2006/relationships/image" Target="../media/image7.png"/><Relationship Id="rId6" Type="http://schemas.openxmlformats.org/officeDocument/2006/relationships/image" Target="../media/image12.jp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14.png"/><Relationship Id="rId6" Type="http://schemas.openxmlformats.org/officeDocument/2006/relationships/image" Target="../media/image8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5.png"/><Relationship Id="rId4" Type="http://schemas.openxmlformats.org/officeDocument/2006/relationships/image" Target="../media/image14.png"/><Relationship Id="rId5" Type="http://schemas.openxmlformats.org/officeDocument/2006/relationships/image" Target="../media/image8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2.png"/><Relationship Id="rId4" Type="http://schemas.openxmlformats.org/officeDocument/2006/relationships/image" Target="../media/image19.png"/><Relationship Id="rId5" Type="http://schemas.openxmlformats.org/officeDocument/2006/relationships/image" Target="../media/image1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1177.se/Stockholm/Fakta-och-rad/Sjukdomar/Funktionsnedsattning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1.png"/><Relationship Id="rId4" Type="http://schemas.openxmlformats.org/officeDocument/2006/relationships/image" Target="../media/image10.png"/><Relationship Id="rId5" Type="http://schemas.openxmlformats.org/officeDocument/2006/relationships/image" Target="../media/image1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14.png"/><Relationship Id="rId5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Relationship Id="rId4" Type="http://schemas.openxmlformats.org/officeDocument/2006/relationships/image" Target="../media/image14.png"/><Relationship Id="rId5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14.png"/><Relationship Id="rId6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0" y="-772775"/>
            <a:ext cx="9144000" cy="1728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8413" y="915563"/>
            <a:ext cx="4657725" cy="25241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2369325" y="1087575"/>
            <a:ext cx="4212300" cy="1626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12475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64838" y="1198425"/>
            <a:ext cx="1393401" cy="1393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17200" y="1194775"/>
            <a:ext cx="1412200" cy="141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281825" y="3791800"/>
            <a:ext cx="1445850" cy="118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885525" y="3779113"/>
            <a:ext cx="1475039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58525" y="3804387"/>
            <a:ext cx="1445850" cy="1161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601200" y="3791800"/>
            <a:ext cx="1445850" cy="1161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4" name="Google Shape;134;p22"/>
          <p:cNvSpPr txBox="1"/>
          <p:nvPr/>
        </p:nvSpPr>
        <p:spPr>
          <a:xfrm>
            <a:off x="403025" y="3999150"/>
            <a:ext cx="5417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Hur känns det?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250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1200" y="925725"/>
            <a:ext cx="4685725" cy="27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94250" y="2649598"/>
            <a:ext cx="1739550" cy="24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2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39" name="Google Shape;139;p2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45460" y="2571750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45" name="Google Shape;145;p23"/>
          <p:cNvSpPr txBox="1"/>
          <p:nvPr/>
        </p:nvSpPr>
        <p:spPr>
          <a:xfrm>
            <a:off x="403025" y="3999150"/>
            <a:ext cx="54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Testa på hur det känns att förflyttas i en rullstol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6" name="Google Shape;14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09625" y="1113625"/>
            <a:ext cx="4639200" cy="270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4250" y="2649598"/>
            <a:ext cx="1739550" cy="24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49" name="Google Shape;149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5460" y="2584575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6" name="Google Shape;15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11000" y="561200"/>
            <a:ext cx="3962400" cy="234315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4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8" name="Google Shape;158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833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30125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5"/>
          <p:cNvSpPr/>
          <p:nvPr/>
        </p:nvSpPr>
        <p:spPr>
          <a:xfrm>
            <a:off x="4127700" y="2904350"/>
            <a:ext cx="1525500" cy="2013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7" name="Google Shape;167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74" name="Google Shape;174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2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Ge eleverna en </a:t>
            </a:r>
            <a:r>
              <a:rPr lang="sv" sz="1200">
                <a:solidFill>
                  <a:srgbClr val="222222"/>
                </a:solidFill>
                <a:highlight>
                  <a:srgbClr val="FFFFFF"/>
                </a:highlight>
                <a:latin typeface="Comic Sans MS"/>
                <a:ea typeface="Comic Sans MS"/>
                <a:cs typeface="Comic Sans MS"/>
                <a:sym typeface="Comic Sans MS"/>
              </a:rPr>
              <a:t>ökad förståelse för att barns liv kan se olika ut.</a:t>
            </a:r>
            <a:endParaRPr sz="1200">
              <a:solidFill>
                <a:srgbClr val="222222"/>
              </a:solidFill>
              <a:highlight>
                <a:srgbClr val="FFFFFF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Utgå från barnkonventionen och prata om olika levnadsvillkor. Samtala med barnen kring funktionsnedsättning och förtydliga begreppet. Kan göras med hjälp av definition av </a:t>
            </a:r>
            <a:r>
              <a:rPr lang="sv" sz="1100" u="sng">
                <a:solidFill>
                  <a:srgbClr val="004C8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Vårdguiden</a:t>
            </a:r>
            <a:r>
              <a:rPr lang="sv" sz="1100">
                <a:solidFill>
                  <a:srgbClr val="222222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Detta ska vi göra: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Prata om vad ni gjorde på förra lektionen. Gå igenom tankekartan igen.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Gör undersökning. Förslagsvis, elev - personal. Låt eleverna använda sig av känslokartan för att visa hur de känner.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Sammanfatta och reflektera över varför det är viktigt att människor får tillgång till hjälpmedel. Prata om att ingen ska diskrimineras.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c Sans MS"/>
              <a:buAutoNum type="arabicPeriod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Avsluta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30 min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/>
        </p:nvSpPr>
        <p:spPr>
          <a:xfrm>
            <a:off x="246150" y="460875"/>
            <a:ext cx="86517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Det här ska vi göra idag: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Begrepp från mindmap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Undersöka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omic Sans MS"/>
              <a:buChar char="●"/>
            </a:pPr>
            <a:r>
              <a:rPr lang="sv" sz="2000">
                <a:latin typeface="Comic Sans MS"/>
                <a:ea typeface="Comic Sans MS"/>
                <a:cs typeface="Comic Sans MS"/>
                <a:sym typeface="Comic Sans MS"/>
              </a:rPr>
              <a:t>Sammanfatta - Vad har vi lärt oss?</a:t>
            </a:r>
            <a:endParaRPr sz="20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23100" y="136175"/>
            <a:ext cx="945850" cy="71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70900" y="1085985"/>
            <a:ext cx="1388950" cy="809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70900" y="1985374"/>
            <a:ext cx="1383810" cy="8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3478" y="76975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708850" y="3818175"/>
            <a:ext cx="378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/>
        </p:nvSpPr>
        <p:spPr>
          <a:xfrm>
            <a:off x="708850" y="3818175"/>
            <a:ext cx="3781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Vilka begrepp pratade vi om</a:t>
            </a: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90475" y="1017050"/>
            <a:ext cx="4563050" cy="266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3803" y="1098528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Nu ska vi uppleva olika funktionsvariationer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3803" y="1098528"/>
            <a:ext cx="4401600" cy="2607925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Nu ska vi uppleva olika funktionsvariationer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97" name="Google Shape;9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46422" y="2606975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3" name="Google Shape;103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8563" y="1378800"/>
            <a:ext cx="4026875" cy="23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/>
        </p:nvSpPr>
        <p:spPr>
          <a:xfrm>
            <a:off x="403025" y="3999150"/>
            <a:ext cx="54171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4250" y="2649598"/>
            <a:ext cx="1739550" cy="24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9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7" name="Google Shape;107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5472" y="2584575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8563" y="1378800"/>
            <a:ext cx="4026875" cy="2385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 txBox="1"/>
          <p:nvPr/>
        </p:nvSpPr>
        <p:spPr>
          <a:xfrm>
            <a:off x="403025" y="3999150"/>
            <a:ext cx="5417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Testa på hur det känns att vara blind/ha synnedsättning med hjälp av ögonbindel.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Led din klasskamrat (träning i tillit) 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4250" y="2649598"/>
            <a:ext cx="1739550" cy="24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0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45460" y="2584575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/>
          <p:nvPr/>
        </p:nvSpPr>
        <p:spPr>
          <a:xfrm>
            <a:off x="403025" y="3999150"/>
            <a:ext cx="4479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3" name="Google Shape;123;p21"/>
          <p:cNvSpPr txBox="1"/>
          <p:nvPr/>
        </p:nvSpPr>
        <p:spPr>
          <a:xfrm>
            <a:off x="403025" y="3999150"/>
            <a:ext cx="5417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Testa på hur det känns att vara döv. Bär hörselkåpor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25" y="28500"/>
            <a:ext cx="1857375" cy="198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71200" y="925725"/>
            <a:ext cx="4685725" cy="27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294250" y="2649598"/>
            <a:ext cx="1739550" cy="2406474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1"/>
          <p:cNvSpPr txBox="1"/>
          <p:nvPr/>
        </p:nvSpPr>
        <p:spPr>
          <a:xfrm>
            <a:off x="7100425" y="1848450"/>
            <a:ext cx="2043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Berätta hur ni känner med hjälp av kommunikationskartan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8" name="Google Shape;128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45460" y="2584575"/>
            <a:ext cx="1837128" cy="2536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