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hNgaHcFL34agbolVgT/39shwq6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300">
              <a:solidFill>
                <a:srgbClr val="030303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6.png"/><Relationship Id="rId4" Type="http://schemas.openxmlformats.org/officeDocument/2006/relationships/image" Target="../media/image18.png"/><Relationship Id="rId10" Type="http://schemas.openxmlformats.org/officeDocument/2006/relationships/image" Target="../media/image5.png"/><Relationship Id="rId9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19.jpg"/><Relationship Id="rId7" Type="http://schemas.openxmlformats.org/officeDocument/2006/relationships/image" Target="../media/image7.png"/><Relationship Id="rId8" Type="http://schemas.openxmlformats.org/officeDocument/2006/relationships/image" Target="../media/image1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9.png"/><Relationship Id="rId4" Type="http://schemas.openxmlformats.org/officeDocument/2006/relationships/image" Target="../media/image3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1177.se/Stockholm/Fakta-och-rad/Sjukdomar/Funktionsnedsattning/" TargetMode="External"/><Relationship Id="rId4" Type="http://schemas.openxmlformats.org/officeDocument/2006/relationships/hyperlink" Target="https://www.youtube.com/watch?v=osJKBjHVlQM&amp;ab_channel=mfdse" TargetMode="External"/><Relationship Id="rId9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5" Type="http://schemas.openxmlformats.org/officeDocument/2006/relationships/hyperlink" Target="https://www.undp.org/sv/sweden" TargetMode="External"/><Relationship Id="rId6" Type="http://schemas.openxmlformats.org/officeDocument/2006/relationships/hyperlink" Target="http://xn--globalamlen-48a.se" TargetMode="External"/><Relationship Id="rId7" Type="http://schemas.openxmlformats.org/officeDocument/2006/relationships/hyperlink" Target="http://xn--globalamlen-48a.se" TargetMode="External"/><Relationship Id="rId8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g"/><Relationship Id="rId4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Relationship Id="rId4" Type="http://schemas.openxmlformats.org/officeDocument/2006/relationships/image" Target="../media/image18.png"/><Relationship Id="rId5" Type="http://schemas.openxmlformats.org/officeDocument/2006/relationships/image" Target="../media/image1.png"/><Relationship Id="rId6" Type="http://schemas.openxmlformats.org/officeDocument/2006/relationships/image" Target="../media/image1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0.png"/><Relationship Id="rId4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1.png"/><Relationship Id="rId4" Type="http://schemas.openxmlformats.org/officeDocument/2006/relationships/hyperlink" Target="https://www.youtube.com/watch?v=osJKBjHVlQM" TargetMode="External"/><Relationship Id="rId5" Type="http://schemas.openxmlformats.org/officeDocument/2006/relationships/image" Target="../media/image22.png"/><Relationship Id="rId6" Type="http://schemas.openxmlformats.org/officeDocument/2006/relationships/image" Target="../media/image26.png"/><Relationship Id="rId7" Type="http://schemas.openxmlformats.org/officeDocument/2006/relationships/image" Target="../media/image2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5.png"/><Relationship Id="rId4" Type="http://schemas.openxmlformats.org/officeDocument/2006/relationships/image" Target="../media/image28.png"/><Relationship Id="rId5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-96525" y="-767300"/>
            <a:ext cx="9144000" cy="17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8413" y="915563"/>
            <a:ext cx="4657725" cy="25241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/>
          <p:nvPr/>
        </p:nvSpPr>
        <p:spPr>
          <a:xfrm>
            <a:off x="2369325" y="1087575"/>
            <a:ext cx="4212300" cy="1626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12475" y="11984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4838" y="11984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17200" y="1194775"/>
            <a:ext cx="1412200" cy="141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22850" y="3749188"/>
            <a:ext cx="1445850" cy="118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601760" y="3761777"/>
            <a:ext cx="1445850" cy="1161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977648" y="3761780"/>
            <a:ext cx="1445850" cy="1161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225873" y="3761780"/>
            <a:ext cx="1445850" cy="1161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/>
        </p:nvSpPr>
        <p:spPr>
          <a:xfrm>
            <a:off x="408175" y="644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sv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 b="0" i="0" sz="28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2" name="Google Shape;132;p11"/>
          <p:cNvSpPr txBox="1"/>
          <p:nvPr/>
        </p:nvSpPr>
        <p:spPr>
          <a:xfrm>
            <a:off x="408175" y="1351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sv" sz="13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1</a:t>
            </a:r>
            <a:endParaRPr b="0" i="0" sz="13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 eleverna en </a:t>
            </a:r>
            <a:r>
              <a:rPr b="0" i="0" lang="sv" sz="1200" u="none" cap="none" strike="noStrike">
                <a:solidFill>
                  <a:srgbClr val="22222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ökad förståelse för att barns liv kan se olika ut.</a:t>
            </a:r>
            <a:endParaRPr b="0" i="0" sz="1200" u="none" cap="none" strike="noStrike">
              <a:solidFill>
                <a:srgbClr val="22222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sv" sz="1100" u="none" cap="none" strike="noStrike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Utgå från barnkonventionen och prata om olika levnadsvillkor. Samtala med barnen kring funktionsnedsättning och förtydliga begreppet. Kan göras med hjälp av definition av </a:t>
            </a:r>
            <a:r>
              <a:rPr b="0" i="0" lang="sv" sz="1100" u="sng" cap="none" strike="noStrike">
                <a:solidFill>
                  <a:srgbClr val="004C81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Vårdguiden</a:t>
            </a:r>
            <a:r>
              <a:rPr b="0" i="0" lang="sv" sz="1100" u="none" cap="none" strike="noStrike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Detta ska vi göra: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Gör en mindmap. Vad finns det för funktionsvariationer, exempelvis blind, dyslexi, hörselnedsättning. Vad betyder dem? </a:t>
            </a: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betyder diskrimineras? 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på film “Vet du vad FN:s konvention om rättigheter för personer med funktionsnedsättning är?”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sv" sz="1100" u="sng" cap="none" strike="noStrik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https://www.youtube.com/watch?v=osJKBjHVlQM&amp;ab_channel=mfdse</a:t>
            </a: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tillsammans. Reflektera vad har vi lärt oss?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30-40 min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rPr b="1"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av anpassad grundskola Henån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8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8750" y="750113"/>
            <a:ext cx="6715711" cy="2041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91225" y="2906125"/>
            <a:ext cx="2451075" cy="130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8750" y="750113"/>
            <a:ext cx="6715711" cy="2041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13538" y="31101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65900" y="31101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318263" y="3106475"/>
            <a:ext cx="1412200" cy="141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/>
          <p:nvPr/>
        </p:nvSpPr>
        <p:spPr>
          <a:xfrm>
            <a:off x="246150" y="460875"/>
            <a:ext cx="86517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 här ska vi göra idag: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Sätta upp bilder på mindmapen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nya begrepp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på film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- Vad har vi lärt oss?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3" name="Google Shape;8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3100" y="284050"/>
            <a:ext cx="945850" cy="7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8125" y="1418300"/>
            <a:ext cx="2232575" cy="130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"/>
          <p:cNvSpPr txBox="1"/>
          <p:nvPr/>
        </p:nvSpPr>
        <p:spPr>
          <a:xfrm>
            <a:off x="407575" y="317975"/>
            <a:ext cx="37812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tänker du på när du hör ordet funktionsnedsättning?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0" name="Google Shape;9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3450" y="1630388"/>
            <a:ext cx="2282100" cy="188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/>
          <p:nvPr/>
        </p:nvSpPr>
        <p:spPr>
          <a:xfrm>
            <a:off x="407575" y="317975"/>
            <a:ext cx="37812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tänker du på när du hör ordet funktionsnedsättning?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6" name="Google Shape;9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3450" y="1630388"/>
            <a:ext cx="2282100" cy="188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06000" y="1630400"/>
            <a:ext cx="2282100" cy="1882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 txBox="1"/>
          <p:nvPr/>
        </p:nvSpPr>
        <p:spPr>
          <a:xfrm>
            <a:off x="408500" y="3686925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finns det för olika funktionsvariationer?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Sätt upp bilder på en mindmap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3" name="Google Shape;10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86700" y="3379375"/>
            <a:ext cx="3333750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37775" y="346675"/>
            <a:ext cx="4823325" cy="28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65650" y="250450"/>
            <a:ext cx="4660800" cy="276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8"/>
          <p:cNvSpPr txBox="1"/>
          <p:nvPr/>
        </p:nvSpPr>
        <p:spPr>
          <a:xfrm>
            <a:off x="5858600" y="4708300"/>
            <a:ext cx="3259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sv" sz="1100" u="sng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https://www.youtube.com/watch?v=osJKBjHVlQM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0680" y="3163225"/>
            <a:ext cx="1868850" cy="110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637576" y="3163246"/>
            <a:ext cx="1868850" cy="110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68331" y="3189738"/>
            <a:ext cx="1779175" cy="105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1000" y="56120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33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30125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