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NgaHcFL34agbolVgT/39shwq6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rgbClr val="030303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8.png"/><Relationship Id="rId10" Type="http://schemas.openxmlformats.org/officeDocument/2006/relationships/image" Target="../media/image20.png"/><Relationship Id="rId9" Type="http://schemas.openxmlformats.org/officeDocument/2006/relationships/image" Target="../media/image14.png"/><Relationship Id="rId5" Type="http://schemas.openxmlformats.org/officeDocument/2006/relationships/image" Target="../media/image1.png"/><Relationship Id="rId6" Type="http://schemas.openxmlformats.org/officeDocument/2006/relationships/image" Target="../media/image12.jpg"/><Relationship Id="rId7" Type="http://schemas.openxmlformats.org/officeDocument/2006/relationships/image" Target="../media/image2.png"/><Relationship Id="rId8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Relationship Id="rId4" Type="http://schemas.openxmlformats.org/officeDocument/2006/relationships/image" Target="../media/image3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1177.se/Stockholm/Fakta-och-rad/Sjukdomar/Funktionsnedsattning/" TargetMode="External"/><Relationship Id="rId4" Type="http://schemas.openxmlformats.org/officeDocument/2006/relationships/hyperlink" Target="https://www.youtube.com/watch?v=osJKBjHVlQM&amp;ab_channel=mfds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Relationship Id="rId4" Type="http://schemas.openxmlformats.org/officeDocument/2006/relationships/image" Target="../media/image18.png"/><Relationship Id="rId5" Type="http://schemas.openxmlformats.org/officeDocument/2006/relationships/image" Target="../media/image1.png"/><Relationship Id="rId6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7.png"/><Relationship Id="rId4" Type="http://schemas.openxmlformats.org/officeDocument/2006/relationships/hyperlink" Target="https://www.youtube.com/watch?v=osJKBjHVlQM" TargetMode="External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9.png"/><Relationship Id="rId4" Type="http://schemas.openxmlformats.org/officeDocument/2006/relationships/image" Target="../media/image28.png"/><Relationship Id="rId5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-96525" y="-767300"/>
            <a:ext cx="91440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8413" y="915563"/>
            <a:ext cx="465772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2475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4838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7200" y="1194775"/>
            <a:ext cx="1412200" cy="141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22850" y="3749188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01760" y="3761777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77648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225873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408175" y="64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sv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b="0" i="0" sz="2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408175" y="1351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3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endParaRPr b="0" i="0" sz="13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</a:t>
            </a:r>
            <a:r>
              <a:rPr b="0" i="0" lang="sv" sz="12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ökad förståelse för att barns liv kan se olika ut.</a:t>
            </a:r>
            <a:endParaRPr b="0" i="0" sz="1200" u="none" cap="none" strike="noStrike">
              <a:solidFill>
                <a:srgbClr val="22222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100" u="none" cap="none" strike="noStrike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Utgå från barnkonventionen och prata om olika levnadsvillkor. Samtala med barnen kring funktionsnedsättning och förtydliga begreppet. Kan göras med hjälp av definition av </a:t>
            </a:r>
            <a:r>
              <a:rPr b="0" i="0" lang="sv" sz="1100" u="sng" cap="none" strike="noStrike">
                <a:solidFill>
                  <a:srgbClr val="004C8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Vårdguiden</a:t>
            </a:r>
            <a:r>
              <a:rPr b="0" i="0" lang="sv" sz="1100" u="none" cap="none" strike="noStrike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vad ni gjorde på förra lektionen.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en minmap. Vad finns det för funktionsvariationer, exempelvis blind, dyslexi, hörselnedsättning. Vad betyder dem?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betyder diskrimineras? 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på film “Vet du vad FN:s konvention om rättigheter för personer med funktionsnedsättning är?”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0" i="0" lang="sv" sz="1100" u="sng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https://www.youtube.com/watch?v=osJKBjHVlQM&amp;ab_channel=mfdse</a:t>
            </a: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tillsammans. Reflektera vad har vi lärt oss?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30-40 min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1225" y="2906125"/>
            <a:ext cx="2451075" cy="130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13538" y="31101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65900" y="31101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18263" y="3106475"/>
            <a:ext cx="1412200" cy="14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/>
        </p:nvSpPr>
        <p:spPr>
          <a:xfrm>
            <a:off x="246150" y="460875"/>
            <a:ext cx="86517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Sätta upp bilder på mindmapen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nya begrepp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på film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3" name="Google Shape;8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00" y="284050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8125" y="1418300"/>
            <a:ext cx="2232575" cy="130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06000" y="1630400"/>
            <a:ext cx="2282100" cy="1882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/>
          <p:nvPr/>
        </p:nvSpPr>
        <p:spPr>
          <a:xfrm>
            <a:off x="408500" y="3686925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finns det för olika funktionsvariationer?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 upp bilder på en mindmap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3" name="Google Shape;10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6700" y="3379375"/>
            <a:ext cx="33337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37775" y="3466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5650" y="250450"/>
            <a:ext cx="4660800" cy="276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8"/>
          <p:cNvSpPr txBox="1"/>
          <p:nvPr/>
        </p:nvSpPr>
        <p:spPr>
          <a:xfrm>
            <a:off x="5858600" y="4708300"/>
            <a:ext cx="3259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1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https://www.youtube.com/watch?v=osJKBjHVlQM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