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h+Scayqqla/yr2hAdh0dnwYzbp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2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0.png"/><Relationship Id="rId6" Type="http://schemas.openxmlformats.org/officeDocument/2006/relationships/image" Target="../media/image14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3.png"/><Relationship Id="rId4" Type="http://schemas.openxmlformats.org/officeDocument/2006/relationships/image" Target="../media/image26.png"/><Relationship Id="rId5" Type="http://schemas.openxmlformats.org/officeDocument/2006/relationships/image" Target="../media/image2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4.png"/><Relationship Id="rId4" Type="http://schemas.openxmlformats.org/officeDocument/2006/relationships/image" Target="../media/image2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undp.org/sv/sweden" TargetMode="External"/><Relationship Id="rId4" Type="http://schemas.openxmlformats.org/officeDocument/2006/relationships/hyperlink" Target="http://xn--globalamlen-48a.se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0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19.png"/><Relationship Id="rId5" Type="http://schemas.openxmlformats.org/officeDocument/2006/relationships/image" Target="../media/image1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9.png"/><Relationship Id="rId5" Type="http://schemas.openxmlformats.org/officeDocument/2006/relationships/image" Target="../media/image1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226100" y="-800150"/>
            <a:ext cx="9144000" cy="184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8441" y="1043651"/>
            <a:ext cx="4787120" cy="26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03788" y="1202600"/>
            <a:ext cx="1736425" cy="173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55750" y="3828601"/>
            <a:ext cx="1402106" cy="115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46281" y="3848339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242301" y="3847014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855706" y="3839051"/>
            <a:ext cx="1402106" cy="115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480737" y="3839051"/>
            <a:ext cx="1402106" cy="1152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"/>
          <p:cNvSpPr txBox="1"/>
          <p:nvPr>
            <p:ph idx="1" type="body"/>
          </p:nvPr>
        </p:nvSpPr>
        <p:spPr>
          <a:xfrm>
            <a:off x="311700" y="602900"/>
            <a:ext cx="8520600" cy="39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21" name="Google Shape;12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0238" y="553963"/>
            <a:ext cx="6772275" cy="290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0" name="Google Shape;140;p13"/>
          <p:cNvSpPr txBox="1"/>
          <p:nvPr>
            <p:ph idx="1" type="body"/>
          </p:nvPr>
        </p:nvSpPr>
        <p:spPr>
          <a:xfrm>
            <a:off x="311700" y="1152475"/>
            <a:ext cx="8520600" cy="37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b="1"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1</a:t>
            </a:r>
            <a:endParaRPr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b="1"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endParaRPr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Denna lektionen syftar till att synliggöra för eleverna hur tillgången till rent vatten ser ut i olika delar av världen. Att skapa förståelse för hur lite vatten vi människor har tillgång till.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b="1"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</a:t>
            </a:r>
            <a:endParaRPr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Skapa en mindmap tillsammans med eleverna på tavlan/digitalt. Vad kan eleverna sedan innan? Strukturera upp efter rubriker för att skapa tydlighet.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fram en jordglob. Visa på skillnad landmassa och vatten. Låt eleverna reflektera över om det är lite eller mycket.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Visualisera: Ta 1 liter vatten i en tillbringare, Häll över ¼ dl i en annan tillbringare. Rör i salt i tillbringaren med mycket vatten i och låt eleverna smaka. 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b="1"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Tips: </a:t>
            </a: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kort på mindmapen ni skapar för att återkoppla vid nästa lektion. Använd den också för att göra om den till pappersform, där eleverna kan bygga vidare på den.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Skapa en presentation som ni sedan bygger på allt eftersom arbetet fortsätter.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b="1"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</a:t>
            </a: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ca 60 min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37500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37500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88000"/>
              <a:buNone/>
            </a:pPr>
            <a:r>
              <a:t/>
            </a:r>
            <a:endParaRPr b="1" sz="125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8000"/>
              <a:buFont typeface="Arial"/>
              <a:buNone/>
            </a:pPr>
            <a:r>
              <a:rPr b="1" lang="sv" sz="12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125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8000"/>
              <a:buFont typeface="Arial"/>
              <a:buNone/>
            </a:pPr>
            <a:r>
              <a:rPr lang="sv" sz="12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anpassad grundskola Henån</a:t>
            </a:r>
            <a:endParaRPr sz="125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8000"/>
              <a:buFont typeface="Arial"/>
              <a:buNone/>
            </a:pPr>
            <a:r>
              <a:rPr lang="sv" sz="12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125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12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125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125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125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8000"/>
              <a:buFont typeface="Arial"/>
              <a:buNone/>
            </a:pPr>
            <a:r>
              <a:rPr lang="sv" sz="12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125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125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sz="12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Skapa en mindmap tillsammans.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sv" sz="2000"/>
              <a:t> </a:t>
            </a:r>
            <a:endParaRPr sz="2000"/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51125" y="631575"/>
            <a:ext cx="2952750" cy="222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83850" y="2261300"/>
            <a:ext cx="33337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fram en jordglob - visa på skillnaden mellan landmassa och vatten.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4" name="Google Shape;7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3500" y="1890750"/>
            <a:ext cx="6276975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52000" y="445013"/>
            <a:ext cx="24003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Cirkeldiagram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1" name="Google Shape;81;p4"/>
          <p:cNvSpPr txBox="1"/>
          <p:nvPr>
            <p:ph idx="1" type="body"/>
          </p:nvPr>
        </p:nvSpPr>
        <p:spPr>
          <a:xfrm>
            <a:off x="311700" y="1152475"/>
            <a:ext cx="5196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lang="sv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 allt vatten på jorden är bara 2,5 % sötvatten som går att dricka….men vi kommer inte åt allt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2" name="Google Shape;8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54413" y="1528838"/>
            <a:ext cx="3152775" cy="288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964825" y="4062050"/>
            <a:ext cx="895500" cy="84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52000" y="445013"/>
            <a:ext cx="24003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Cirkeldiagram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0" name="Google Shape;90;p5"/>
          <p:cNvSpPr txBox="1"/>
          <p:nvPr>
            <p:ph idx="1" type="body"/>
          </p:nvPr>
        </p:nvSpPr>
        <p:spPr>
          <a:xfrm>
            <a:off x="311700" y="1152475"/>
            <a:ext cx="5196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lang="sv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 allt vatten på jorden är bara 2,5 % sötvatten som går att dricka….men vi kommer inte åt allt</a:t>
            </a:r>
            <a:endParaRPr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lang="sv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 mesta vattnet på jorden är saltvatten. Det kan vi inte dricka.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54413" y="1528838"/>
            <a:ext cx="3152775" cy="288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964825" y="4062050"/>
            <a:ext cx="895500" cy="84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/>
          <p:nvPr>
            <p:ph idx="1" type="body"/>
          </p:nvPr>
        </p:nvSpPr>
        <p:spPr>
          <a:xfrm>
            <a:off x="311700" y="414500"/>
            <a:ext cx="8520600" cy="4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98" name="Google Shape;9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688" y="477763"/>
            <a:ext cx="65246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/>
          <p:nvPr>
            <p:ph idx="1" type="body"/>
          </p:nvPr>
        </p:nvSpPr>
        <p:spPr>
          <a:xfrm>
            <a:off x="311700" y="461600"/>
            <a:ext cx="8520600" cy="41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04" name="Google Shape;10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688" y="461588"/>
            <a:ext cx="65246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7563" y="562563"/>
            <a:ext cx="65246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"/>
          <p:cNvSpPr txBox="1"/>
          <p:nvPr>
            <p:ph idx="1" type="body"/>
          </p:nvPr>
        </p:nvSpPr>
        <p:spPr>
          <a:xfrm>
            <a:off x="311700" y="518125"/>
            <a:ext cx="8520600" cy="40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15" name="Google Shape;11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1413" y="598638"/>
            <a:ext cx="6772275" cy="162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