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+Scayqqla/yr2hAdh0dnwYzbp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19.pn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Relationship Id="rId4" Type="http://schemas.openxmlformats.org/officeDocument/2006/relationships/image" Target="../media/image24.png"/><Relationship Id="rId5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226100" y="-800150"/>
            <a:ext cx="9144000" cy="184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8441" y="1043651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3788" y="1202600"/>
            <a:ext cx="1736425" cy="173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5750" y="382860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6281" y="3848339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42301" y="3847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855706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480737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 txBox="1"/>
          <p:nvPr>
            <p:ph idx="1" type="body"/>
          </p:nvPr>
        </p:nvSpPr>
        <p:spPr>
          <a:xfrm>
            <a:off x="311700" y="602900"/>
            <a:ext cx="8520600" cy="39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21" name="Google Shape;12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238" y="553963"/>
            <a:ext cx="6772275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0" name="Google Shape;140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Denna lektionen syftar till att synliggöra för eleverna hur tillgången till rent vatten ser ut i olika delar av världen. Att skapa förståelse för hur lite vatten vi människor har tillgång till.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 med eleverna på tavlan/digitalt. Vad kan eleverna sedan innan? Strukturera upp efter rubriker för att skapa tydlighet.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jordglob. Visa på skillnad landmassa och vatten. Låt eleverna reflektera över om det är lite eller mycket.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Visualisera: Ta 1 liter vatten i en tillbringare, Häll över ¼ dl i en annan tillbringare. Rör i salt i tillbringaren med mycket vatten i och låt eleverna smaka.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kort på mindmapen ni skapar för att återkoppla vid nästa lektion. Använd den också för att göra om den till pappersform, där eleverna kan bygga vidare på den.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presentation som ni sedan bygger på allt eftersom arbetet fortsätter.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sv" sz="2000"/>
              <a:t> </a:t>
            </a:r>
            <a:endParaRPr sz="2000"/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1125" y="631575"/>
            <a:ext cx="295275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3850" y="2261300"/>
            <a:ext cx="33337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 - visa på skillnaden mellan landmassa och vatten.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3500" y="1890750"/>
            <a:ext cx="6276975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Google Shape;81;p4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0" name="Google Shape;90;p5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 mesta vattnet på jorden är saltvatten. Det kan vi inte dricka.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idx="1" type="body"/>
          </p:nvPr>
        </p:nvSpPr>
        <p:spPr>
          <a:xfrm>
            <a:off x="311700" y="414500"/>
            <a:ext cx="8520600" cy="4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8" name="Google Shape;9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88" y="4777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idx="1" type="body"/>
          </p:nvPr>
        </p:nvSpPr>
        <p:spPr>
          <a:xfrm>
            <a:off x="311700" y="461600"/>
            <a:ext cx="8520600" cy="41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04" name="Google Shape;10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88" y="461588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63" y="5625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/>
          <p:nvPr>
            <p:ph idx="1" type="body"/>
          </p:nvPr>
        </p:nvSpPr>
        <p:spPr>
          <a:xfrm>
            <a:off x="311700" y="518125"/>
            <a:ext cx="8520600" cy="40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5" name="Google Shape;11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1413" y="598638"/>
            <a:ext cx="6772275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