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1" roundtripDataSignature="AMtx7mjhCd7jskjYFq7osv8EnLtZSsPh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9" name="Google Shape;12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6" name="Google Shape;6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9" name="Google Shape;11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2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6.png"/><Relationship Id="rId10" Type="http://schemas.openxmlformats.org/officeDocument/2006/relationships/image" Target="../media/image9.png"/><Relationship Id="rId9" Type="http://schemas.openxmlformats.org/officeDocument/2006/relationships/image" Target="../media/image15.png"/><Relationship Id="rId5" Type="http://schemas.openxmlformats.org/officeDocument/2006/relationships/image" Target="../media/image5.png"/><Relationship Id="rId6" Type="http://schemas.openxmlformats.org/officeDocument/2006/relationships/image" Target="../media/image19.jpg"/><Relationship Id="rId7" Type="http://schemas.openxmlformats.org/officeDocument/2006/relationships/image" Target="../media/image4.png"/><Relationship Id="rId8" Type="http://schemas.openxmlformats.org/officeDocument/2006/relationships/image" Target="../media/image1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4.png"/><Relationship Id="rId4" Type="http://schemas.openxmlformats.org/officeDocument/2006/relationships/image" Target="../media/image3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4.png"/><Relationship Id="rId4" Type="http://schemas.openxmlformats.org/officeDocument/2006/relationships/image" Target="../media/image31.png"/><Relationship Id="rId5" Type="http://schemas.openxmlformats.org/officeDocument/2006/relationships/image" Target="../media/image7.png"/><Relationship Id="rId6" Type="http://schemas.openxmlformats.org/officeDocument/2006/relationships/image" Target="../media/image1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8.png"/><Relationship Id="rId4" Type="http://schemas.openxmlformats.org/officeDocument/2006/relationships/image" Target="../media/image7.png"/><Relationship Id="rId5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0.png"/><Relationship Id="rId4" Type="http://schemas.openxmlformats.org/officeDocument/2006/relationships/image" Target="../media/image27.png"/><Relationship Id="rId5" Type="http://schemas.openxmlformats.org/officeDocument/2006/relationships/image" Target="../media/image3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4.png"/><Relationship Id="rId4" Type="http://schemas.openxmlformats.org/officeDocument/2006/relationships/image" Target="../media/image3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1177.se/Stockholm/Fakta-och-rad/Sjukdomar/Funktionsnedsattning/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7.png"/><Relationship Id="rId4" Type="http://schemas.openxmlformats.org/officeDocument/2006/relationships/image" Target="../media/image13.png"/><Relationship Id="rId5" Type="http://schemas.openxmlformats.org/officeDocument/2006/relationships/image" Target="../media/image3.png"/><Relationship Id="rId6" Type="http://schemas.openxmlformats.org/officeDocument/2006/relationships/image" Target="../media/image1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2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1.png"/><Relationship Id="rId4" Type="http://schemas.openxmlformats.org/officeDocument/2006/relationships/image" Target="../media/image7.png"/><Relationship Id="rId5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5.png"/><Relationship Id="rId4" Type="http://schemas.openxmlformats.org/officeDocument/2006/relationships/image" Target="../media/image7.png"/><Relationship Id="rId5" Type="http://schemas.openxmlformats.org/officeDocument/2006/relationships/image" Target="../media/image1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5.png"/><Relationship Id="rId4" Type="http://schemas.openxmlformats.org/officeDocument/2006/relationships/image" Target="../media/image7.png"/><Relationship Id="rId5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" name="Google Shape;5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281825" y="3791800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258525" y="3804387"/>
            <a:ext cx="1445850" cy="1161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4601200" y="3791800"/>
            <a:ext cx="1445850" cy="11614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967750" y="3810328"/>
            <a:ext cx="1393400" cy="1149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2" name="Google Shape;132;p10"/>
          <p:cNvSpPr txBox="1"/>
          <p:nvPr/>
        </p:nvSpPr>
        <p:spPr>
          <a:xfrm>
            <a:off x="403025" y="3999150"/>
            <a:ext cx="541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hörselkåpor. Lyssna på olika ljud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3" name="Google Shape;13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225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5725" y="82150"/>
            <a:ext cx="4685725" cy="27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0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1" name="Google Shape;141;p11"/>
          <p:cNvSpPr txBox="1"/>
          <p:nvPr/>
        </p:nvSpPr>
        <p:spPr>
          <a:xfrm>
            <a:off x="403025" y="3999150"/>
            <a:ext cx="5417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hörselkåpor. Lyssna på olika ljud.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känns det?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2" name="Google Shape;14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250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0500" y="169800"/>
            <a:ext cx="4685725" cy="27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11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5" name="Google Shape;145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06875" y="2984400"/>
            <a:ext cx="1563466" cy="204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57109" y="2984400"/>
            <a:ext cx="1563466" cy="204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2" name="Google Shape;152;p12"/>
          <p:cNvSpPr txBox="1"/>
          <p:nvPr/>
        </p:nvSpPr>
        <p:spPr>
          <a:xfrm>
            <a:off x="403025" y="3999150"/>
            <a:ext cx="54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förflyttas i en rullstol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3" name="Google Shape;15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54825" y="0"/>
            <a:ext cx="4639200" cy="270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12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55" name="Google Shape;15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3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3" name="Google Shape;163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4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8088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7" name="Google Shape;177;p15"/>
          <p:cNvSpPr txBox="1"/>
          <p:nvPr>
            <p:ph idx="1" type="body"/>
          </p:nvPr>
        </p:nvSpPr>
        <p:spPr>
          <a:xfrm>
            <a:off x="311700" y="1152475"/>
            <a:ext cx="8520600" cy="37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2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lang="sv" sz="1200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sz="1200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lang="sv" sz="1100" u="sng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321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vad det finns för olika funktionsnedsättningar.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321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mindmap.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321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undersökning. Förslagsvis, elev - personal. Låt eleverna använda sig av känslokartan för att visa hur de känner.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321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och reflektera över varför det är viktigt att människor får tillgång till hjälpmedel. Prata om att ingen ska diskrimineras.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3211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 min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anpassad grundskola Henån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75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/>
        </p:nvSpPr>
        <p:spPr>
          <a:xfrm>
            <a:off x="246150" y="460875"/>
            <a:ext cx="8651700" cy="26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en mindmap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Undersöka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Comic Sans MS"/>
              <a:buChar char="●"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47025" y="1027400"/>
            <a:ext cx="1741225" cy="102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530259" y="2224437"/>
            <a:ext cx="1757991" cy="1034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42250" y="3441191"/>
            <a:ext cx="1741225" cy="10242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8" name="Google Shape;7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"/>
          <p:cNvSpPr txBox="1"/>
          <p:nvPr/>
        </p:nvSpPr>
        <p:spPr>
          <a:xfrm>
            <a:off x="407575" y="317975"/>
            <a:ext cx="3781200" cy="8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sv" sz="2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tänker du på när du hör ordet funktionsnedsättning?</a:t>
            </a:r>
            <a:endParaRPr b="0" i="0" sz="2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4" name="Google Shape;8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3450" y="1630388"/>
            <a:ext cx="2282100" cy="1882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6000" y="1630400"/>
            <a:ext cx="2282100" cy="18827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Gör en mindmap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1" name="Google Shape;9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5425" y="1325075"/>
            <a:ext cx="4493150" cy="26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8328" y="85153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6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Nu ska vi uppleva olika funktionsnedsättningar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27353" y="71828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7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Nu ska vi uppleva olika funktionsnedsättningar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04" name="Google Shape;104;p7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5" name="Google Shape;10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2" name="Google Shape;11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67425" y="185850"/>
            <a:ext cx="4209155" cy="2493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8"/>
          <p:cNvSpPr txBox="1"/>
          <p:nvPr/>
        </p:nvSpPr>
        <p:spPr>
          <a:xfrm>
            <a:off x="403025" y="3999150"/>
            <a:ext cx="541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 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14" name="Google Shape;114;p8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5" name="Google Shape;115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2" name="Google Shape;1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58550" y="263700"/>
            <a:ext cx="4026875" cy="23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9"/>
          <p:cNvSpPr txBox="1"/>
          <p:nvPr/>
        </p:nvSpPr>
        <p:spPr>
          <a:xfrm>
            <a:off x="403025" y="3999150"/>
            <a:ext cx="5417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Led din klasskamrat (träning i tillit) 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4" name="Google Shape;124;p9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5" name="Google Shape;125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69851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484350" y="2730850"/>
            <a:ext cx="1636225" cy="22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