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1" roundtripDataSignature="AMtx7mjhCd7jskjYFq7osv8EnLtZSsPh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2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2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image" Target="../media/image4.png"/><Relationship Id="rId10" Type="http://schemas.openxmlformats.org/officeDocument/2006/relationships/image" Target="../media/image7.png"/><Relationship Id="rId9" Type="http://schemas.openxmlformats.org/officeDocument/2006/relationships/image" Target="../media/image6.png"/><Relationship Id="rId5" Type="http://schemas.openxmlformats.org/officeDocument/2006/relationships/image" Target="../media/image10.png"/><Relationship Id="rId6" Type="http://schemas.openxmlformats.org/officeDocument/2006/relationships/image" Target="../media/image14.jpg"/><Relationship Id="rId7" Type="http://schemas.openxmlformats.org/officeDocument/2006/relationships/image" Target="../media/image13.png"/><Relationship Id="rId8" Type="http://schemas.openxmlformats.org/officeDocument/2006/relationships/image" Target="../media/image2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1.png"/><Relationship Id="rId4" Type="http://schemas.openxmlformats.org/officeDocument/2006/relationships/image" Target="../media/image2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1.png"/><Relationship Id="rId4" Type="http://schemas.openxmlformats.org/officeDocument/2006/relationships/image" Target="../media/image27.png"/><Relationship Id="rId5" Type="http://schemas.openxmlformats.org/officeDocument/2006/relationships/image" Target="../media/image18.png"/><Relationship Id="rId6" Type="http://schemas.openxmlformats.org/officeDocument/2006/relationships/image" Target="../media/image1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3.png"/><Relationship Id="rId4" Type="http://schemas.openxmlformats.org/officeDocument/2006/relationships/image" Target="../media/image18.png"/><Relationship Id="rId5" Type="http://schemas.openxmlformats.org/officeDocument/2006/relationships/image" Target="../media/image1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9.png"/><Relationship Id="rId4" Type="http://schemas.openxmlformats.org/officeDocument/2006/relationships/image" Target="../media/image26.png"/><Relationship Id="rId5" Type="http://schemas.openxmlformats.org/officeDocument/2006/relationships/image" Target="../media/image3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0.png"/><Relationship Id="rId4" Type="http://schemas.openxmlformats.org/officeDocument/2006/relationships/image" Target="../media/image3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1177.se/Stockholm/Fakta-och-rad/Sjukdomar/Funktionsnedsattning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12.png"/><Relationship Id="rId6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9.png"/><Relationship Id="rId4" Type="http://schemas.openxmlformats.org/officeDocument/2006/relationships/image" Target="../media/image18.png"/><Relationship Id="rId5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5.png"/><Relationship Id="rId4" Type="http://schemas.openxmlformats.org/officeDocument/2006/relationships/image" Target="../media/image18.png"/><Relationship Id="rId5" Type="http://schemas.openxmlformats.org/officeDocument/2006/relationships/image" Target="../media/image1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5.png"/><Relationship Id="rId4" Type="http://schemas.openxmlformats.org/officeDocument/2006/relationships/image" Target="../media/image18.png"/><Relationship Id="rId5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0" y="-772775"/>
            <a:ext cx="9144000" cy="17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8413" y="915563"/>
            <a:ext cx="4657725" cy="25241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/>
          <p:nvPr/>
        </p:nvSpPr>
        <p:spPr>
          <a:xfrm>
            <a:off x="2369325" y="1087575"/>
            <a:ext cx="4212300" cy="1626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12475" y="11984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4838" y="11984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17200" y="1194775"/>
            <a:ext cx="1412200" cy="141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281825" y="3791800"/>
            <a:ext cx="1445850" cy="118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258525" y="3804387"/>
            <a:ext cx="1445850" cy="1161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601200" y="3791800"/>
            <a:ext cx="1445850" cy="1161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967750" y="3810328"/>
            <a:ext cx="1393400" cy="1149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2" name="Google Shape;132;p10"/>
          <p:cNvSpPr txBox="1"/>
          <p:nvPr/>
        </p:nvSpPr>
        <p:spPr>
          <a:xfrm>
            <a:off x="403025" y="3999150"/>
            <a:ext cx="5417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Testa på hur det känns att vara döv. Bär hörselkåpor. Lyssna på olika ljud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33" name="Google Shape;133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225" y="28500"/>
            <a:ext cx="1857375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65725" y="82150"/>
            <a:ext cx="4685725" cy="27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0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1" name="Google Shape;141;p11"/>
          <p:cNvSpPr txBox="1"/>
          <p:nvPr/>
        </p:nvSpPr>
        <p:spPr>
          <a:xfrm>
            <a:off x="403025" y="3999150"/>
            <a:ext cx="54171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Testa på hur det känns att vara döv. Bär hörselkåpor. Lyssna på olika ljud.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känns det?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42" name="Google Shape;14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250" y="28500"/>
            <a:ext cx="1857375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20500" y="169800"/>
            <a:ext cx="4685725" cy="27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1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45" name="Google Shape;145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06875" y="2984400"/>
            <a:ext cx="1563466" cy="204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557109" y="2984400"/>
            <a:ext cx="1563466" cy="204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2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52" name="Google Shape;152;p12"/>
          <p:cNvSpPr txBox="1"/>
          <p:nvPr/>
        </p:nvSpPr>
        <p:spPr>
          <a:xfrm>
            <a:off x="403025" y="3999150"/>
            <a:ext cx="5417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Testa på hur det känns att förflyttas i en rullstol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53" name="Google Shape;153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54825" y="0"/>
            <a:ext cx="4639200" cy="270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2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55" name="Google Shape;155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69851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84350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1000" y="561200"/>
            <a:ext cx="3962400" cy="23431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13"/>
          <p:cNvSpPr/>
          <p:nvPr/>
        </p:nvSpPr>
        <p:spPr>
          <a:xfrm>
            <a:off x="4127700" y="2904350"/>
            <a:ext cx="1525500" cy="2013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3" name="Google Shape;16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833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30125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4"/>
          <p:cNvSpPr/>
          <p:nvPr/>
        </p:nvSpPr>
        <p:spPr>
          <a:xfrm>
            <a:off x="4127700" y="2904350"/>
            <a:ext cx="1525500" cy="2013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0" name="Google Shape;17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68088" y="56120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7" name="Google Shape;17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2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 eleverna en </a:t>
            </a:r>
            <a:r>
              <a:rPr lang="sv" sz="1200">
                <a:solidFill>
                  <a:srgbClr val="22222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ökad förståelse för att barns liv kan se olika ut.</a:t>
            </a:r>
            <a:endParaRPr sz="1200">
              <a:solidFill>
                <a:srgbClr val="22222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Utgå från barnkonventionen och prata om olika levnadsvillkor. Samtala med barnen kring funktionsnedsättning och förtydliga begreppet. Kan göras med hjälp av definition av </a:t>
            </a:r>
            <a:r>
              <a:rPr lang="sv" sz="1100" u="sng">
                <a:solidFill>
                  <a:srgbClr val="004C81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Vårdguiden</a:t>
            </a:r>
            <a:r>
              <a:rPr lang="sv" sz="1100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Detta ska vi göra: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vad det finns för olika funktionsnedsättningar.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Gör en mindmap.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Gör undersökning. Förslagsvis, elev - personal. Låt eleverna använda sig av känslokartan för att visa hur de känner.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och reflektera över varför det är viktigt att människor får tillgång till hjälpmedel. Prata om att ingen ska diskrimineras.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30 min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/>
          <p:nvPr/>
        </p:nvSpPr>
        <p:spPr>
          <a:xfrm>
            <a:off x="246150" y="460875"/>
            <a:ext cx="86517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 här ska vi göra idag: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Gör en mindmap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Undersöka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- Vad har vi lärt oss?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9" name="Google Shape;6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23100" y="136175"/>
            <a:ext cx="945850" cy="71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47025" y="1027400"/>
            <a:ext cx="1741225" cy="1021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530259" y="2224437"/>
            <a:ext cx="1757991" cy="1034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542250" y="3441191"/>
            <a:ext cx="1741225" cy="10242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/>
          <p:nvPr/>
        </p:nvSpPr>
        <p:spPr>
          <a:xfrm>
            <a:off x="407575" y="317975"/>
            <a:ext cx="3781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tänker du på när du hör ordet funktionsnedsättning?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8" name="Google Shape;7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3450" y="1630388"/>
            <a:ext cx="2282100" cy="188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"/>
          <p:cNvSpPr txBox="1"/>
          <p:nvPr/>
        </p:nvSpPr>
        <p:spPr>
          <a:xfrm>
            <a:off x="407575" y="317975"/>
            <a:ext cx="3781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tänker du på när du hör ordet funktionsnedsättning?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4" name="Google Shape;8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3450" y="1630388"/>
            <a:ext cx="2282100" cy="188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06000" y="1630400"/>
            <a:ext cx="2282100" cy="1882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Gör en mindmap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1" name="Google Shape;9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25425" y="1325075"/>
            <a:ext cx="4493150" cy="263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38328" y="85153"/>
            <a:ext cx="4401600" cy="260792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6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Nu ska vi uppleva olika funktionsnedsättningar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27353" y="71828"/>
            <a:ext cx="4401600" cy="260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7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Nu ska vi uppleva olika funktionsnedsättningar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4" name="Google Shape;104;p7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5" name="Google Shape;105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69851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84350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2" name="Google Shape;11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67425" y="185850"/>
            <a:ext cx="4209155" cy="249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8"/>
          <p:cNvSpPr txBox="1"/>
          <p:nvPr/>
        </p:nvSpPr>
        <p:spPr>
          <a:xfrm>
            <a:off x="403025" y="3999150"/>
            <a:ext cx="5417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Testa på hur det känns att vara blind/ha synnedsättning med hjälp av ögonbindel. 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4" name="Google Shape;114;p8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5" name="Google Shape;115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69851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84350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2" name="Google Shape;12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8550" y="263700"/>
            <a:ext cx="4026875" cy="23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9"/>
          <p:cNvSpPr txBox="1"/>
          <p:nvPr/>
        </p:nvSpPr>
        <p:spPr>
          <a:xfrm>
            <a:off x="403025" y="3999150"/>
            <a:ext cx="54171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Testa på hur det känns att vara blind/ha synnedsättning med hjälp av ögonbindel.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Led din klasskamrat (träning i tillit) 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4" name="Google Shape;124;p9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5" name="Google Shape;125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69851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84350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