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4" roundtripDataSignature="AMtx7mipZN/XvunJC75J5ZjkDxC6dq6S3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3" name="Google Shape;6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9" name="Google Shape;6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5" name="Google Shape;7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4" name="Google Shape;10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0" name="Google Shape;11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9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9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1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5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5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6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7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7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7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8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4.png"/><Relationship Id="rId7" Type="http://schemas.openxmlformats.org/officeDocument/2006/relationships/image" Target="../media/image4.png"/><Relationship Id="rId8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3.png"/><Relationship Id="rId4" Type="http://schemas.openxmlformats.org/officeDocument/2006/relationships/image" Target="../media/image20.png"/><Relationship Id="rId10" Type="http://schemas.openxmlformats.org/officeDocument/2006/relationships/image" Target="../media/image3.png"/><Relationship Id="rId9" Type="http://schemas.openxmlformats.org/officeDocument/2006/relationships/image" Target="../media/image7.png"/><Relationship Id="rId5" Type="http://schemas.openxmlformats.org/officeDocument/2006/relationships/image" Target="../media/image15.png"/><Relationship Id="rId6" Type="http://schemas.openxmlformats.org/officeDocument/2006/relationships/image" Target="../media/image2.png"/><Relationship Id="rId7" Type="http://schemas.openxmlformats.org/officeDocument/2006/relationships/image" Target="../media/image16.png"/><Relationship Id="rId8" Type="http://schemas.openxmlformats.org/officeDocument/2006/relationships/image" Target="../media/image1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0.png"/><Relationship Id="rId4" Type="http://schemas.openxmlformats.org/officeDocument/2006/relationships/image" Target="../media/image18.png"/><Relationship Id="rId5" Type="http://schemas.openxmlformats.org/officeDocument/2006/relationships/image" Target="../media/image1.png"/><Relationship Id="rId6" Type="http://schemas.openxmlformats.org/officeDocument/2006/relationships/image" Target="../media/image5.png"/><Relationship Id="rId7" Type="http://schemas.openxmlformats.org/officeDocument/2006/relationships/hyperlink" Target="https://urplay.se/serie/213063-bara-vanligt-vatten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2.png"/><Relationship Id="rId4" Type="http://schemas.openxmlformats.org/officeDocument/2006/relationships/image" Target="../media/image21.png"/><Relationship Id="rId5" Type="http://schemas.openxmlformats.org/officeDocument/2006/relationships/image" Target="../media/image2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3.png"/><Relationship Id="rId4" Type="http://schemas.openxmlformats.org/officeDocument/2006/relationships/image" Target="../media/image2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urplay.se/serie/213063-bara-vanligt-vatten" TargetMode="External"/><Relationship Id="rId4" Type="http://schemas.openxmlformats.org/officeDocument/2006/relationships/hyperlink" Target="https://www.undp.org/sv/sweden" TargetMode="External"/><Relationship Id="rId5" Type="http://schemas.openxmlformats.org/officeDocument/2006/relationships/hyperlink" Target="http://xn--globalamlen-48a.se" TargetMode="External"/><Relationship Id="rId6" Type="http://schemas.openxmlformats.org/officeDocument/2006/relationships/hyperlink" Target="http://xn--globalamlen-48a.se" TargetMode="External"/><Relationship Id="rId7" Type="http://schemas.openxmlformats.org/officeDocument/2006/relationships/hyperlink" Target="https://eur03.safelinks.protection.outlook.com/?url=http%3A%2F%2Fwww.symbolbruket.se%2F&amp;data=04%7C01%7Cmatilda.carlsson%40undp.org%7C8c3230bc235540f3828608d9f615a46d%7Cb3e5db5e2944483799f57488ace54319%7C0%7C0%7C637811395070234930%7CUnknown%7CTWFpbGZsb3d8eyJWIjoiMC4wLjAwMDAiLCJQIjoiV2luMzIiLCJBTiI6Ik1haWwiLCJXVCI6Mn0%3D%7C3000&amp;sdata=8mA5q9zDUeQAzJBSKGjO2puyN8kJx8xDO3GDbmZoJyw%3D&amp;reserved=0" TargetMode="External"/><Relationship Id="rId8" Type="http://schemas.openxmlformats.org/officeDocument/2006/relationships/hyperlink" Target="https://eur03.safelinks.protection.outlook.com/?url=http%3A%2F%2Fwww.symbolbruket.se%2F&amp;data=04%7C01%7Cmatilda.carlsson%40undp.org%7C8c3230bc235540f3828608d9f615a46d%7Cb3e5db5e2944483799f57488ace54319%7C0%7C0%7C637811395070234930%7CUnknown%7CTWFpbGZsb3d8eyJWIjoiMC4wLjAwMDAiLCJQIjoiV2luMzIiLCJBTiI6Ik1haWwiLCJXVCI6Mn0%3D%7C3000&amp;sdata=8mA5q9zDUeQAzJBSKGjO2puyN8kJx8xDO3GDbmZoJyw%3D&amp;reserved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5231" y="3469664"/>
            <a:ext cx="1381125" cy="113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54651" y="3450477"/>
            <a:ext cx="1381125" cy="1134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26254" y="3460375"/>
            <a:ext cx="1334371" cy="109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473226" y="3483963"/>
            <a:ext cx="1352550" cy="110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884075" y="3469675"/>
            <a:ext cx="1352550" cy="1096392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"/>
          <p:cNvSpPr txBox="1"/>
          <p:nvPr/>
        </p:nvSpPr>
        <p:spPr>
          <a:xfrm>
            <a:off x="458950" y="-52600"/>
            <a:ext cx="76575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b="0" i="0" lang="sv" sz="45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Dagens innehåll</a:t>
            </a:r>
            <a:endParaRPr b="0" i="0" sz="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0" name="Google Shape;60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254650" y="784050"/>
            <a:ext cx="4301850" cy="2535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153" y="534200"/>
            <a:ext cx="4832175" cy="282745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2"/>
          <p:cNvSpPr txBox="1"/>
          <p:nvPr/>
        </p:nvSpPr>
        <p:spPr>
          <a:xfrm>
            <a:off x="408500" y="3686925"/>
            <a:ext cx="37812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Vad lärde vi oss förra lektionen?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Nya ord?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"/>
          <p:cNvSpPr txBox="1"/>
          <p:nvPr/>
        </p:nvSpPr>
        <p:spPr>
          <a:xfrm>
            <a:off x="523700" y="3236525"/>
            <a:ext cx="6033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sv" sz="15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Vilka bilder ska upp på vår mindmap?</a:t>
            </a:r>
            <a:endParaRPr b="0" i="0" sz="15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72" name="Google Shape;7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37775" y="194275"/>
            <a:ext cx="4823325" cy="282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"/>
          <p:cNvSpPr txBox="1"/>
          <p:nvPr/>
        </p:nvSpPr>
        <p:spPr>
          <a:xfrm>
            <a:off x="691300" y="1078850"/>
            <a:ext cx="8096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8" name="Google Shape;78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3275" y="1563275"/>
            <a:ext cx="1618550" cy="1452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27162" y="3190324"/>
            <a:ext cx="1550775" cy="1391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626150" y="3190315"/>
            <a:ext cx="1550775" cy="1391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925150" y="3191556"/>
            <a:ext cx="1550775" cy="1391231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911825" y="3159940"/>
            <a:ext cx="1618550" cy="1452023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272700" y="3148600"/>
            <a:ext cx="1550775" cy="1391229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925150" y="1712050"/>
            <a:ext cx="1452700" cy="1303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4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637950" y="228600"/>
            <a:ext cx="3962400" cy="2343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90800" y="592325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30680" y="3163225"/>
            <a:ext cx="1868850" cy="1105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637576" y="3163246"/>
            <a:ext cx="1868850" cy="1105117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368331" y="3189738"/>
            <a:ext cx="1779175" cy="1052125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5"/>
          <p:cNvSpPr txBox="1"/>
          <p:nvPr/>
        </p:nvSpPr>
        <p:spPr>
          <a:xfrm>
            <a:off x="136150" y="4629625"/>
            <a:ext cx="4263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https://urplay.se/serie/213063-bara-vanligt-vatten</a:t>
            </a:r>
            <a:r>
              <a:rPr b="0" i="0" lang="sv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58900" y="577625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199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962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72950" y="539950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21324" y="3095825"/>
            <a:ext cx="2655925" cy="157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Till läraren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13" name="Google Shape;113;p8"/>
          <p:cNvSpPr txBox="1"/>
          <p:nvPr/>
        </p:nvSpPr>
        <p:spPr>
          <a:xfrm>
            <a:off x="408500" y="1131225"/>
            <a:ext cx="8423700" cy="393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sv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Lektion 2</a:t>
            </a:r>
            <a:endParaRPr i="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2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sv" sz="12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Syfte: </a:t>
            </a:r>
            <a:r>
              <a:rPr b="0" i="0" lang="sv" sz="12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Att gå igenom viktiga begrepp genom att konkretisera med hjälp av bilder.</a:t>
            </a:r>
            <a:endParaRPr b="0" i="0" sz="12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sv" sz="12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Metod: </a:t>
            </a:r>
            <a:r>
              <a:rPr b="0" i="0" lang="sv" sz="12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Repetera lektion 2 - vad lärde vi oss? Sätt upp bilder på en fysisk mindmap. Låt eleverna vara delaktiga att klistra upp och prata om varje bild.</a:t>
            </a:r>
            <a:endParaRPr b="0" i="0" sz="12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2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Gå igenom - vad betyder begreppen? Söt/saltvatten, reningsverk, grundvatten, avloppsvatten, tillgång och förorenat. </a:t>
            </a:r>
            <a:endParaRPr b="0" i="0" sz="12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2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Sammanfatta: reflektera vad har vi lärt oss. Är det något mer vi behöver bildsätta eller på annat sätt konkretisera tills nästa gång?</a:t>
            </a:r>
            <a:endParaRPr b="0" i="0" sz="12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sv" sz="12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Tidsåtgång:</a:t>
            </a:r>
            <a:r>
              <a:rPr b="0" i="0" lang="sv" sz="12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ca 60 minuter.</a:t>
            </a:r>
            <a:endParaRPr b="0" i="0" sz="12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sv" sz="12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Länkar:</a:t>
            </a:r>
            <a:r>
              <a:rPr b="0" i="0" lang="sv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sv" sz="1200" u="sng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https://urplay.se/serie/213063-bara-vanligt-vatten</a:t>
            </a:r>
            <a:r>
              <a:rPr b="0" i="0" lang="sv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Om materialet</a:t>
            </a:r>
            <a:endParaRPr b="1"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Materialet är framtaget av Henåns grundsärskola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Distribueras av </a:t>
            </a:r>
            <a:r>
              <a:rPr lang="sv" sz="8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UNDP Sverige</a:t>
            </a:r>
            <a:r>
              <a:rPr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via</a:t>
            </a:r>
            <a:r>
              <a:rPr lang="sv" sz="800">
                <a:solidFill>
                  <a:schemeClr val="dk1"/>
                </a:solidFill>
                <a:uFill>
                  <a:noFill/>
                </a:uFill>
                <a:latin typeface="Comic Sans MS"/>
                <a:ea typeface="Comic Sans MS"/>
                <a:cs typeface="Comic Sans MS"/>
                <a:sym typeface="Comic Sans M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sv" sz="8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globalamålen.se</a:t>
            </a:r>
            <a:endParaRPr sz="800" u="sng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Widgitsymboler © Widgit Software/Symbolbruket AB 2022 |</a:t>
            </a:r>
            <a:r>
              <a:rPr lang="sv" sz="800">
                <a:solidFill>
                  <a:schemeClr val="dk1"/>
                </a:solidFill>
                <a:uFill>
                  <a:noFill/>
                </a:uFill>
                <a:latin typeface="Comic Sans MS"/>
                <a:ea typeface="Comic Sans MS"/>
                <a:cs typeface="Comic Sans MS"/>
                <a:sym typeface="Comic Sans MS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sv" sz="8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www.symbolbruket.se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