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jZTxqvOCKraYNpHv25dHY/dsjb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17.png"/><Relationship Id="rId6" Type="http://schemas.openxmlformats.org/officeDocument/2006/relationships/image" Target="../media/image20.png"/><Relationship Id="rId7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undp.org/sv/sweden" TargetMode="External"/><Relationship Id="rId4" Type="http://schemas.openxmlformats.org/officeDocument/2006/relationships/hyperlink" Target="http://xn--globalamlen-48a.se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11.png"/><Relationship Id="rId6" Type="http://schemas.openxmlformats.org/officeDocument/2006/relationships/image" Target="../media/image17.png"/><Relationship Id="rId7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6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55700" y="3450475"/>
            <a:ext cx="1381125" cy="113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13800" y="3465425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33775" y="3483950"/>
            <a:ext cx="1352550" cy="110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1167550" y="0"/>
            <a:ext cx="6689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0" i="0" lang="sv" sz="5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61475" y="829150"/>
            <a:ext cx="4301850" cy="253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 txBox="1"/>
          <p:nvPr/>
        </p:nvSpPr>
        <p:spPr>
          <a:xfrm>
            <a:off x="523700" y="3236525"/>
            <a:ext cx="6033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sv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b="0" i="0" sz="1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9" name="Google Shape;11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9575" y="288550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5" name="Google Shape;12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4615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4</a:t>
            </a:r>
            <a:endParaRPr b="1"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Öka förståelsen för vad som händer med det vattnet vi smutsar ner.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lektion 3 - vad lärde vi oss? Sätt upp bilder på vår mindmap. Låt eleverna vara delaktiga att klistra upp och prata om varje bild.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Förbereda oss på studiebesök.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visa med bildstöd vad som kommer att hända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tar vi oss dit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det ser ut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 vem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länge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händer sen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vara kreativa och komma på frågor att ställa på studiebesöket.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Skriv ut och plasta in. </a:t>
            </a: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med till studiebesöket.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378"/>
              <a:buFont typeface="Arial"/>
              <a:buNone/>
            </a:pPr>
            <a:r>
              <a:rPr b="1" lang="sv" sz="1335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5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- Studiebesök reningsverk - ta många bilder!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60 min + en halvdag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378"/>
              <a:buFont typeface="Arial"/>
              <a:buNone/>
            </a:pPr>
            <a:r>
              <a:t/>
            </a:r>
            <a:endParaRPr b="1" sz="1335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1" name="Google Shape;131;p12"/>
          <p:cNvSpPr txBox="1"/>
          <p:nvPr>
            <p:ph idx="1" type="body"/>
          </p:nvPr>
        </p:nvSpPr>
        <p:spPr>
          <a:xfrm>
            <a:off x="311700" y="1152475"/>
            <a:ext cx="8520600" cy="36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35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6</a:t>
            </a:r>
            <a:endParaRPr b="1" sz="1335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Repetera, fördjupa och befästa kunskaper från studiebesöket.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</a:t>
            </a: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Starta lektionen med att titta på bilder med foton tagna på studiebesöket.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tidigare lektioner - vad lärde vi oss?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Sätta upp bilder på mindmapen. Låt eleverna vara delaktiga att klistra upp och prata om varje bild.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anpassad grundskola Henån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8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 txBox="1"/>
          <p:nvPr/>
        </p:nvSpPr>
        <p:spPr>
          <a:xfrm>
            <a:off x="347100" y="1083375"/>
            <a:ext cx="8134800" cy="38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åker skolans minibuss eller i bilar.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Din fröken berättar för dig innan vi åker vilken bil du ska åka i.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samlas i klassrummet innan vi åker.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Du får en vuxen som du ska hålla reda på.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1756575" y="231400"/>
            <a:ext cx="5785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sv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ska åka till reningsverket.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20001" y="3849751"/>
            <a:ext cx="2048350" cy="117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gemensamt fram frågor för eleverna att ställa på studiebesöket. 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78" name="Google Shape;7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938" y="1753688"/>
            <a:ext cx="1857375" cy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03300" y="3450475"/>
            <a:ext cx="1381125" cy="113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72025" y="3469675"/>
            <a:ext cx="1352550" cy="1096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2175" y="3465425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67288" y="905575"/>
            <a:ext cx="4609425" cy="254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7"/>
          <p:cNvSpPr txBox="1"/>
          <p:nvPr/>
        </p:nvSpPr>
        <p:spPr>
          <a:xfrm>
            <a:off x="1990100" y="94275"/>
            <a:ext cx="54048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5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/>
          <p:nvPr/>
        </p:nvSpPr>
        <p:spPr>
          <a:xfrm>
            <a:off x="356125" y="282800"/>
            <a:ext cx="7143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sv" sz="3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Vårt studiebesök: </a:t>
            </a:r>
            <a:endParaRPr b="0" i="0" sz="3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7" name="Google Shape;10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7750" y="65700"/>
            <a:ext cx="1685925" cy="146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9"/>
          <p:cNvSpPr txBox="1"/>
          <p:nvPr/>
        </p:nvSpPr>
        <p:spPr>
          <a:xfrm>
            <a:off x="408500" y="3686925"/>
            <a:ext cx="37812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lektionerna?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på studiebesöket?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