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jDON3UWAsK8+WZ9fBtu9gtIRji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2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2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3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1.png"/><Relationship Id="rId7" Type="http://schemas.openxmlformats.org/officeDocument/2006/relationships/image" Target="../media/image8.png"/><Relationship Id="rId8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png"/><Relationship Id="rId4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Relationship Id="rId4" Type="http://schemas.openxmlformats.org/officeDocument/2006/relationships/image" Target="../media/image20.png"/><Relationship Id="rId5" Type="http://schemas.openxmlformats.org/officeDocument/2006/relationships/image" Target="../media/image14.png"/><Relationship Id="rId6" Type="http://schemas.openxmlformats.org/officeDocument/2006/relationships/image" Target="../media/image17.png"/><Relationship Id="rId7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2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urplay.se/program/213061-bara-vanligt-vatten-vi-alskar-vatten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056" y="3469676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0326" y="3469014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83351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86125" y="348822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80575" y="3480582"/>
            <a:ext cx="1352550" cy="108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677800" y="3457776"/>
            <a:ext cx="1352550" cy="108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263925" y="779025"/>
            <a:ext cx="4301850" cy="25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ctrTitle"/>
          </p:nvPr>
        </p:nvSpPr>
        <p:spPr>
          <a:xfrm>
            <a:off x="311700" y="744575"/>
            <a:ext cx="8520600" cy="129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lektion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8" name="Google Shape;118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sv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Laboration - ytspänning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9" name="Google Shape;1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77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Detta ska vi göra: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6" name="Google Shape;12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Laborera - ta reda på vad som händer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</a:t>
            </a:r>
            <a:b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03325" y="3193900"/>
            <a:ext cx="20383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>
            <p:ph type="title"/>
          </p:nvPr>
        </p:nvSpPr>
        <p:spPr>
          <a:xfrm>
            <a:off x="254825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v" sz="2400" u="sng">
                <a:latin typeface="Comic Sans MS"/>
                <a:ea typeface="Comic Sans MS"/>
                <a:cs typeface="Comic Sans MS"/>
                <a:sym typeface="Comic Sans MS"/>
              </a:rPr>
              <a:t>Genomgång av uppgiften</a:t>
            </a:r>
            <a:endParaRPr sz="2400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3" name="Google Shape;133;p5"/>
          <p:cNvSpPr txBox="1"/>
          <p:nvPr>
            <p:ph idx="1" type="body"/>
          </p:nvPr>
        </p:nvSpPr>
        <p:spPr>
          <a:xfrm>
            <a:off x="311700" y="1017725"/>
            <a:ext cx="8520600" cy="37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Häll vatten i bägaren.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Lägg försiktigt i gemet i vattnet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Droppa i diskmedel med pipetten.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Vad hände? </a:t>
            </a:r>
            <a:b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</a:b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AutoNum type="arabicPeriod"/>
            </a:pPr>
            <a:r>
              <a:rPr lang="sv">
                <a:solidFill>
                  <a:schemeClr val="dk1"/>
                </a:solidFill>
                <a:highlight>
                  <a:schemeClr val="lt1"/>
                </a:highlight>
                <a:latin typeface="Comic Sans MS"/>
                <a:ea typeface="Comic Sans MS"/>
                <a:cs typeface="Comic Sans MS"/>
                <a:sym typeface="Comic Sans MS"/>
              </a:rPr>
              <a:t>Fyll i labbrapporten  </a:t>
            </a:r>
            <a:endParaRPr>
              <a:solidFill>
                <a:schemeClr val="dk1"/>
              </a:solidFill>
              <a:highlight>
                <a:schemeClr val="lt1"/>
              </a:highlight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4" name="Google Shape;13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4097" y="1992150"/>
            <a:ext cx="1137400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13872" y="676100"/>
            <a:ext cx="1019750" cy="91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33581" y="1992150"/>
            <a:ext cx="1080991" cy="102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72397" y="3366525"/>
            <a:ext cx="1302700" cy="98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233575" y="397425"/>
            <a:ext cx="838200" cy="13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7" name="Google Shape;157;p8"/>
          <p:cNvSpPr txBox="1"/>
          <p:nvPr>
            <p:ph idx="1" type="body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7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ökad förståelse för vad föroreningar gör med vårt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(5min) </a:t>
            </a:r>
            <a:r>
              <a:rPr lang="sv" sz="11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https://urplay.se/program/213061-bara-vanligt-vatten-vi-alskar-vatten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Kolla på filmen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konsekvenser av att vi förorenar vatten.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igenom lab.rapporten, skriv en hypotes.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Läraren visar uppgiften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Eleverna laborerar i par.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 och fyll i resultat i lab.rapporten. Reflektera vad har vi lärt oss? Varför är det viktigt att inte smutsa ner vatten?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