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3" roundtripDataSignature="AMtx7miD4G2W84IYpSUwvKFXpfXyRQ+co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customschemas.google.com/relationships/presentationmetadata" Target="meta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3" name="Google Shape;63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9" name="Google Shape;6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5" name="Google Shape;7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4" name="Google Shape;8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1" name="Google Shape;9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7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8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6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6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16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7.png"/><Relationship Id="rId8" Type="http://schemas.openxmlformats.org/officeDocument/2006/relationships/image" Target="../media/image1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9.png"/><Relationship Id="rId4" Type="http://schemas.openxmlformats.org/officeDocument/2006/relationships/image" Target="../media/image11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hyperlink" Target="https://urplay.se/program/213062-bara-vanligt-vatten-vatten-i-en-pannkaka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Relationship Id="rId4" Type="http://schemas.openxmlformats.org/officeDocument/2006/relationships/image" Target="../media/image2.png"/><Relationship Id="rId5" Type="http://schemas.openxmlformats.org/officeDocument/2006/relationships/image" Target="../media/image1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Relationship Id="rId4" Type="http://schemas.openxmlformats.org/officeDocument/2006/relationships/image" Target="../media/image17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urplay.se/program/213062-bara-vanligt-vatten-vatten-i-en-pannkaka" TargetMode="External"/><Relationship Id="rId4" Type="http://schemas.openxmlformats.org/officeDocument/2006/relationships/hyperlink" Target="https://www.undp.org/sv/sweden" TargetMode="External"/><Relationship Id="rId5" Type="http://schemas.openxmlformats.org/officeDocument/2006/relationships/hyperlink" Target="http://xn--globalamlen-48a.se" TargetMode="External"/><Relationship Id="rId6" Type="http://schemas.openxmlformats.org/officeDocument/2006/relationships/hyperlink" Target="http://xn--globalamlen-48a.se" TargetMode="External"/><Relationship Id="rId7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Relationship Id="rId8" Type="http://schemas.openxmlformats.org/officeDocument/2006/relationships/hyperlink" Target="https://eur03.safelinks.protection.outlook.com/?url=http%3A%2F%2Fwww.symbolbruket.se%2F&amp;data=04%7C01%7Cmatilda.carlsson%40undp.org%7C8c3230bc235540f3828608d9f615a46d%7Cb3e5db5e2944483799f57488ace54319%7C0%7C0%7C637811395070234930%7CUnknown%7CTWFpbGZsb3d8eyJWIjoiMC4wLjAwMDAiLCJQIjoiV2luMzIiLCJBTiI6Ik1haWwiLCJXVCI6Mn0%3D%7C3000&amp;sdata=8mA5q9zDUeQAzJBSKGjO2puyN8kJx8xDO3GDbmZoJyw%3D&amp;reserved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8441" y="744576"/>
            <a:ext cx="4787120" cy="26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25231" y="3469664"/>
            <a:ext cx="1381125" cy="11334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2254651" y="3450477"/>
            <a:ext cx="1381125" cy="11348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7134725" y="3460376"/>
            <a:ext cx="1402106" cy="1152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5473226" y="3483963"/>
            <a:ext cx="1352550" cy="1104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3884075" y="3469675"/>
            <a:ext cx="1352550" cy="1096392"/>
          </a:xfrm>
          <a:prstGeom prst="rect">
            <a:avLst/>
          </a:prstGeom>
          <a:noFill/>
          <a:ln>
            <a:noFill/>
          </a:ln>
        </p:spPr>
      </p:pic>
      <p:sp>
        <p:nvSpPr>
          <p:cNvPr id="60" name="Google Shape;60;p1"/>
          <p:cNvSpPr txBox="1"/>
          <p:nvPr/>
        </p:nvSpPr>
        <p:spPr>
          <a:xfrm>
            <a:off x="458950" y="-52600"/>
            <a:ext cx="76575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0" i="0" lang="sv" sz="45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Dagens innehåll</a:t>
            </a:r>
            <a:endParaRPr b="0" i="0" sz="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153" y="534200"/>
            <a:ext cx="4832175" cy="282745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"/>
          <p:cNvSpPr txBox="1"/>
          <p:nvPr/>
        </p:nvSpPr>
        <p:spPr>
          <a:xfrm>
            <a:off x="408500" y="3686925"/>
            <a:ext cx="37812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Vad lärde vi oss förra lektionen?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sv" sz="14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Nya ord?</a:t>
            </a:r>
            <a:endParaRPr b="0" i="0" sz="14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3"/>
          <p:cNvSpPr txBox="1"/>
          <p:nvPr/>
        </p:nvSpPr>
        <p:spPr>
          <a:xfrm>
            <a:off x="523700" y="3236525"/>
            <a:ext cx="6033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sv" sz="1500" u="none" cap="none" strike="noStrike">
                <a:solidFill>
                  <a:srgbClr val="000000"/>
                </a:solidFill>
                <a:latin typeface="Comic Sans MS"/>
                <a:ea typeface="Comic Sans MS"/>
                <a:cs typeface="Comic Sans MS"/>
                <a:sym typeface="Comic Sans MS"/>
              </a:rPr>
              <a:t>Vilka bilder ska upp på vår mindmap?</a:t>
            </a:r>
            <a:endParaRPr b="0" i="0" sz="1500" u="none" cap="none" strike="noStrike">
              <a:solidFill>
                <a:srgbClr val="000000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2" name="Google Shape;72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37775" y="194275"/>
            <a:ext cx="4823325" cy="282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90800" y="5923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30680" y="3163225"/>
            <a:ext cx="1868850" cy="1105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637576" y="3163246"/>
            <a:ext cx="1868850" cy="110511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6368331" y="3189738"/>
            <a:ext cx="1779175" cy="105212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4"/>
          <p:cNvSpPr txBox="1"/>
          <p:nvPr/>
        </p:nvSpPr>
        <p:spPr>
          <a:xfrm>
            <a:off x="136150" y="4629625"/>
            <a:ext cx="6982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sv" sz="1300" u="sng" cap="none" strike="noStrike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https://urplay.se/program/213062-bara-vanligt-vatten-vatten-i-en-pannkaka</a:t>
            </a:r>
            <a:r>
              <a:rPr b="0" i="0" lang="sv" sz="1300" u="none" cap="none" strike="noStrike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58900" y="577625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199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4962600" y="3015350"/>
            <a:ext cx="2526325" cy="1493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2950" y="539950"/>
            <a:ext cx="3962400" cy="23431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121324" y="3095825"/>
            <a:ext cx="2655925" cy="157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"/>
          <p:cNvSpPr txBox="1"/>
          <p:nvPr>
            <p:ph idx="1" type="subTitle"/>
          </p:nvPr>
        </p:nvSpPr>
        <p:spPr>
          <a:xfrm>
            <a:off x="311700" y="302200"/>
            <a:ext cx="8520600" cy="46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v" sz="1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Till läraren</a:t>
            </a:r>
            <a:endParaRPr sz="1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 sz="1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4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Lektion 9</a:t>
            </a:r>
            <a:endParaRPr sz="14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Syfte:</a:t>
            </a: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Ge eleverna förståelse för att utan vatten dör vi. Det finns vatten i allt.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Metod: </a:t>
            </a:r>
            <a:endParaRPr b="1"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Repetera lektion 8 - vad lärde vi oss? Sätt upp bilder på vår mindmap. Låt eleverna vara delaktiga att klistra upp och prata om varje bild.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Kolla filmen  </a:t>
            </a:r>
            <a:r>
              <a:rPr lang="sv" sz="1300" u="sng">
                <a:solidFill>
                  <a:srgbClr val="1155CC"/>
                </a:solidFill>
                <a:latin typeface="Comic Sans MS"/>
                <a:ea typeface="Comic Sans MS"/>
                <a:cs typeface="Comic Sans MS"/>
                <a:sym typeface="Comic Sans M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https://urplay.se/program/213062-bara-vanligt-vatten-vatten-i-en-pannkaka</a:t>
            </a: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Låt eleverna återberätta och reflektera kring vad man behöver vatten till. 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Förbereda oss inför nästa lektion genom att gemensamt reflektera kring hur mycket vatten det finns i kroppen? Hur mycket vatten gick det åt för din dusch? Toabesök? Borsta tänderna? 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Tidsåtgång:</a:t>
            </a:r>
            <a:r>
              <a:rPr lang="sv" sz="1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ca 60 min</a:t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Om materialet</a:t>
            </a:r>
            <a:endParaRPr b="1"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Materialet är framtaget av Henåns grundsärskola</a:t>
            </a:r>
            <a:endParaRPr sz="9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Distribueras av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UNDP Sverige</a:t>
            </a: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via</a:t>
            </a:r>
            <a:r>
              <a:rPr lang="sv" sz="9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globalamålen.se</a:t>
            </a:r>
            <a:endParaRPr sz="9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sv" sz="9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Widgitsymboler © Widgit Software/Symbolbruket AB 2022 |</a:t>
            </a:r>
            <a:r>
              <a:rPr lang="sv" sz="900">
                <a:solidFill>
                  <a:schemeClr val="dk1"/>
                </a:solidFill>
                <a:uFill>
                  <a:noFill/>
                </a:uFill>
                <a:latin typeface="Comic Sans MS"/>
                <a:ea typeface="Comic Sans MS"/>
                <a:cs typeface="Comic Sans MS"/>
                <a:sym typeface="Comic Sans MS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 </a:t>
            </a:r>
            <a:r>
              <a:rPr lang="sv" sz="9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www.symbolbruket.se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