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7" roundtripDataSignature="AMtx7mjC7viTmIda9IfxqBHoxJMXgb8sf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customschemas.google.com/relationships/presentationmetadata" Target="meta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3" name="Google Shape;6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9" name="Google Shape;6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5" name="Google Shape;7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2"/>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2"/>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6"/>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6"/>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8"/>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8"/>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9"/>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0"/>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0"/>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20"/>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20"/>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1"/>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sv"/>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5.png"/><Relationship Id="rId4" Type="http://schemas.openxmlformats.org/officeDocument/2006/relationships/image" Target="../media/image18.png"/><Relationship Id="rId5" Type="http://schemas.openxmlformats.org/officeDocument/2006/relationships/image" Target="../media/image1.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3.png"/><Relationship Id="rId4" Type="http://schemas.openxmlformats.org/officeDocument/2006/relationships/image" Target="../media/image2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www.wwf.se/utbildning/uppgiftsbanken/osynligt-vatten/" TargetMode="External"/><Relationship Id="rId4" Type="http://schemas.openxmlformats.org/officeDocument/2006/relationships/hyperlink" Target="https://www.undp.org/sv/sweden" TargetMode="External"/><Relationship Id="rId5" Type="http://schemas.openxmlformats.org/officeDocument/2006/relationships/hyperlink" Target="http://xn--globalamlen-48a.se" TargetMode="External"/><Relationship Id="rId6" Type="http://schemas.openxmlformats.org/officeDocument/2006/relationships/hyperlink" Target="http://xn--globalamlen-48a.se" TargetMode="External"/><Relationship Id="rId7" Type="http://schemas.openxmlformats.org/officeDocument/2006/relationships/hyperlink" Target="https://eur03.safelinks.protection.outlook.com/?url=http%3A%2F%2Fwww.symbolbruket.se%2F&amp;data=04%7C01%7Cmatilda.carlsson%40undp.org%7C8c3230bc235540f3828608d9f615a46d%7Cb3e5db5e2944483799f57488ace54319%7C0%7C0%7C637811395070234930%7CUnknown%7CTWFpbGZsb3d8eyJWIjoiMC4wLjAwMDAiLCJQIjoiV2luMzIiLCJBTiI6Ik1haWwiLCJXVCI6Mn0%3D%7C3000&amp;sdata=8mA5q9zDUeQAzJBSKGjO2puyN8kJx8xDO3GDbmZoJyw%3D&amp;reserved=0" TargetMode="External"/><Relationship Id="rId8" Type="http://schemas.openxmlformats.org/officeDocument/2006/relationships/hyperlink" Target="https://eur03.safelinks.protection.outlook.com/?url=http%3A%2F%2Fwww.symbolbruket.se%2F&amp;data=04%7C01%7Cmatilda.carlsson%40undp.org%7C8c3230bc235540f3828608d9f615a46d%7Cb3e5db5e2944483799f57488ace54319%7C0%7C0%7C637811395070234930%7CUnknown%7CTWFpbGZsb3d8eyJWIjoiMC4wLjAwMDAiLCJQIjoiV2luMzIiLCJBTiI6Ik1haWwiLCJXVCI6Mn0%3D%7C3000&amp;sdata=8mA5q9zDUeQAzJBSKGjO2puyN8kJx8xDO3GDbmZoJyw%3D&amp;reserved=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6.png"/><Relationship Id="rId4" Type="http://schemas.openxmlformats.org/officeDocument/2006/relationships/image" Target="../media/image3.png"/><Relationship Id="rId5"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9.png"/><Relationship Id="rId4" Type="http://schemas.openxmlformats.org/officeDocument/2006/relationships/image" Target="../media/image20.png"/><Relationship Id="rId5" Type="http://schemas.openxmlformats.org/officeDocument/2006/relationships/image" Target="../media/image10.png"/><Relationship Id="rId6"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3.png"/><Relationship Id="rId4" Type="http://schemas.openxmlformats.org/officeDocument/2006/relationships/image" Target="../media/image9.png"/><Relationship Id="rId5" Type="http://schemas.openxmlformats.org/officeDocument/2006/relationships/image" Target="../media/image2.png"/><Relationship Id="rId6"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7.png"/><Relationship Id="rId4" Type="http://schemas.openxmlformats.org/officeDocument/2006/relationships/image" Target="../media/image2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7.png"/><Relationship Id="rId4" Type="http://schemas.openxmlformats.org/officeDocument/2006/relationships/image" Target="../media/image29.png"/><Relationship Id="rId5" Type="http://schemas.openxmlformats.org/officeDocument/2006/relationships/image" Target="../media/image2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1.png"/><Relationship Id="rId4" Type="http://schemas.openxmlformats.org/officeDocument/2006/relationships/image" Target="../media/image22.png"/><Relationship Id="rId5"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nvSpPr>
        <p:spPr>
          <a:xfrm>
            <a:off x="2317650" y="68600"/>
            <a:ext cx="4508700" cy="877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4500"/>
              <a:buFont typeface="Arial"/>
              <a:buNone/>
            </a:pPr>
            <a:r>
              <a:rPr b="0" i="0" lang="sv" sz="4500" u="none" cap="none" strike="noStrike">
                <a:solidFill>
                  <a:schemeClr val="dk1"/>
                </a:solidFill>
                <a:latin typeface="Comic Sans MS"/>
                <a:ea typeface="Comic Sans MS"/>
                <a:cs typeface="Comic Sans MS"/>
                <a:sym typeface="Comic Sans MS"/>
              </a:rPr>
              <a:t>Dagens innehåll</a:t>
            </a:r>
            <a:endParaRPr b="0" i="0" sz="700" u="none" cap="none" strike="noStrike">
              <a:solidFill>
                <a:schemeClr val="dk1"/>
              </a:solidFill>
              <a:latin typeface="Arial"/>
              <a:ea typeface="Arial"/>
              <a:cs typeface="Arial"/>
              <a:sym typeface="Arial"/>
            </a:endParaRPr>
          </a:p>
        </p:txBody>
      </p:sp>
      <p:pic>
        <p:nvPicPr>
          <p:cNvPr id="55" name="Google Shape;55;p1"/>
          <p:cNvPicPr preferRelativeResize="0"/>
          <p:nvPr/>
        </p:nvPicPr>
        <p:blipFill rotWithShape="1">
          <a:blip r:embed="rId3">
            <a:alphaModFix/>
          </a:blip>
          <a:srcRect b="0" l="0" r="0" t="0"/>
          <a:stretch/>
        </p:blipFill>
        <p:spPr>
          <a:xfrm>
            <a:off x="625231" y="3469664"/>
            <a:ext cx="1381125" cy="1133475"/>
          </a:xfrm>
          <a:prstGeom prst="rect">
            <a:avLst/>
          </a:prstGeom>
          <a:noFill/>
          <a:ln>
            <a:noFill/>
          </a:ln>
        </p:spPr>
      </p:pic>
      <p:pic>
        <p:nvPicPr>
          <p:cNvPr id="56" name="Google Shape;56;p1"/>
          <p:cNvPicPr preferRelativeResize="0"/>
          <p:nvPr/>
        </p:nvPicPr>
        <p:blipFill rotWithShape="1">
          <a:blip r:embed="rId4">
            <a:alphaModFix/>
          </a:blip>
          <a:srcRect b="0" l="0" r="0" t="0"/>
          <a:stretch/>
        </p:blipFill>
        <p:spPr>
          <a:xfrm>
            <a:off x="2254651" y="3450477"/>
            <a:ext cx="1381125" cy="1134810"/>
          </a:xfrm>
          <a:prstGeom prst="rect">
            <a:avLst/>
          </a:prstGeom>
          <a:noFill/>
          <a:ln>
            <a:noFill/>
          </a:ln>
        </p:spPr>
      </p:pic>
      <p:pic>
        <p:nvPicPr>
          <p:cNvPr id="57" name="Google Shape;57;p1"/>
          <p:cNvPicPr preferRelativeResize="0"/>
          <p:nvPr/>
        </p:nvPicPr>
        <p:blipFill rotWithShape="1">
          <a:blip r:embed="rId5">
            <a:alphaModFix/>
          </a:blip>
          <a:srcRect b="0" l="0" r="0" t="0"/>
          <a:stretch/>
        </p:blipFill>
        <p:spPr>
          <a:xfrm>
            <a:off x="3884077" y="3469013"/>
            <a:ext cx="1408717" cy="1134800"/>
          </a:xfrm>
          <a:prstGeom prst="rect">
            <a:avLst/>
          </a:prstGeom>
          <a:noFill/>
          <a:ln>
            <a:noFill/>
          </a:ln>
        </p:spPr>
      </p:pic>
      <p:pic>
        <p:nvPicPr>
          <p:cNvPr id="58" name="Google Shape;58;p1"/>
          <p:cNvPicPr preferRelativeResize="0"/>
          <p:nvPr/>
        </p:nvPicPr>
        <p:blipFill rotWithShape="1">
          <a:blip r:embed="rId6">
            <a:alphaModFix/>
          </a:blip>
          <a:srcRect b="0" l="0" r="0" t="0"/>
          <a:stretch/>
        </p:blipFill>
        <p:spPr>
          <a:xfrm>
            <a:off x="5644125" y="3450475"/>
            <a:ext cx="1408725" cy="1134806"/>
          </a:xfrm>
          <a:prstGeom prst="rect">
            <a:avLst/>
          </a:prstGeom>
          <a:noFill/>
          <a:ln>
            <a:noFill/>
          </a:ln>
        </p:spPr>
      </p:pic>
      <p:pic>
        <p:nvPicPr>
          <p:cNvPr id="59" name="Google Shape;59;p1"/>
          <p:cNvPicPr preferRelativeResize="0"/>
          <p:nvPr/>
        </p:nvPicPr>
        <p:blipFill rotWithShape="1">
          <a:blip r:embed="rId7">
            <a:alphaModFix/>
          </a:blip>
          <a:srcRect b="0" l="0" r="0" t="0"/>
          <a:stretch/>
        </p:blipFill>
        <p:spPr>
          <a:xfrm>
            <a:off x="7332187" y="3440100"/>
            <a:ext cx="1379488" cy="1133475"/>
          </a:xfrm>
          <a:prstGeom prst="rect">
            <a:avLst/>
          </a:prstGeom>
          <a:noFill/>
          <a:ln>
            <a:noFill/>
          </a:ln>
        </p:spPr>
      </p:pic>
      <p:pic>
        <p:nvPicPr>
          <p:cNvPr id="60" name="Google Shape;60;p1"/>
          <p:cNvPicPr preferRelativeResize="0"/>
          <p:nvPr/>
        </p:nvPicPr>
        <p:blipFill rotWithShape="1">
          <a:blip r:embed="rId8">
            <a:alphaModFix/>
          </a:blip>
          <a:srcRect b="0" l="0" r="0" t="0"/>
          <a:stretch/>
        </p:blipFill>
        <p:spPr>
          <a:xfrm>
            <a:off x="2524500" y="896325"/>
            <a:ext cx="4301850" cy="25352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pic>
        <p:nvPicPr>
          <p:cNvPr id="121" name="Google Shape;121;p10"/>
          <p:cNvPicPr preferRelativeResize="0"/>
          <p:nvPr/>
        </p:nvPicPr>
        <p:blipFill rotWithShape="1">
          <a:blip r:embed="rId3">
            <a:alphaModFix/>
          </a:blip>
          <a:srcRect b="0" l="0" r="0" t="0"/>
          <a:stretch/>
        </p:blipFill>
        <p:spPr>
          <a:xfrm>
            <a:off x="2372950" y="539950"/>
            <a:ext cx="3962400" cy="2343150"/>
          </a:xfrm>
          <a:prstGeom prst="rect">
            <a:avLst/>
          </a:prstGeom>
          <a:noFill/>
          <a:ln>
            <a:noFill/>
          </a:ln>
        </p:spPr>
      </p:pic>
      <p:pic>
        <p:nvPicPr>
          <p:cNvPr id="122" name="Google Shape;122;p10"/>
          <p:cNvPicPr preferRelativeResize="0"/>
          <p:nvPr/>
        </p:nvPicPr>
        <p:blipFill rotWithShape="1">
          <a:blip r:embed="rId4">
            <a:alphaModFix/>
          </a:blip>
          <a:srcRect b="0" l="0" r="0" t="0"/>
          <a:stretch/>
        </p:blipFill>
        <p:spPr>
          <a:xfrm>
            <a:off x="3121324" y="3095825"/>
            <a:ext cx="2655925" cy="15705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1"/>
          <p:cNvSpPr txBox="1"/>
          <p:nvPr/>
        </p:nvSpPr>
        <p:spPr>
          <a:xfrm>
            <a:off x="513225" y="471350"/>
            <a:ext cx="5027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11"/>
          <p:cNvSpPr txBox="1"/>
          <p:nvPr/>
        </p:nvSpPr>
        <p:spPr>
          <a:xfrm>
            <a:off x="377075" y="272325"/>
            <a:ext cx="8484000" cy="46854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600"/>
              <a:buFont typeface="Arial"/>
              <a:buNone/>
            </a:pPr>
            <a:r>
              <a:rPr b="0" i="0" lang="sv" sz="1600" u="none" cap="none" strike="noStrike">
                <a:solidFill>
                  <a:srgbClr val="000000"/>
                </a:solidFill>
                <a:latin typeface="Comic Sans MS"/>
                <a:ea typeface="Comic Sans MS"/>
                <a:cs typeface="Comic Sans MS"/>
                <a:sym typeface="Comic Sans MS"/>
              </a:rPr>
              <a:t>Till läraren:</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0" i="0" lang="sv" sz="1100" u="none" cap="none" strike="noStrike">
                <a:solidFill>
                  <a:srgbClr val="000000"/>
                </a:solidFill>
                <a:latin typeface="Comic Sans MS"/>
                <a:ea typeface="Comic Sans MS"/>
                <a:cs typeface="Comic Sans MS"/>
                <a:sym typeface="Comic Sans MS"/>
              </a:rPr>
              <a:t>Lektion 9</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1" i="0" lang="sv" sz="1100" u="none" cap="none" strike="noStrike">
                <a:solidFill>
                  <a:srgbClr val="000000"/>
                </a:solidFill>
                <a:latin typeface="Comic Sans MS"/>
                <a:ea typeface="Comic Sans MS"/>
                <a:cs typeface="Comic Sans MS"/>
                <a:sym typeface="Comic Sans MS"/>
              </a:rPr>
              <a:t>Syfte: </a:t>
            </a:r>
            <a:r>
              <a:rPr b="0" i="0" lang="sv" sz="1100" u="none" cap="none" strike="noStrike">
                <a:solidFill>
                  <a:srgbClr val="000000"/>
                </a:solidFill>
                <a:latin typeface="Comic Sans MS"/>
                <a:ea typeface="Comic Sans MS"/>
                <a:cs typeface="Comic Sans MS"/>
                <a:sym typeface="Comic Sans MS"/>
              </a:rPr>
              <a:t>Att öka förståelsen för hur mycket vatten vi förbrukar varje dag men som inte syns. Hur kan vi minska vår egen vattenåtgång och bidra till ett mer hållbart samhälle?</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1" i="0" lang="sv" sz="1100" u="none" cap="none" strike="noStrike">
                <a:solidFill>
                  <a:srgbClr val="000000"/>
                </a:solidFill>
                <a:latin typeface="Comic Sans MS"/>
                <a:ea typeface="Comic Sans MS"/>
                <a:cs typeface="Comic Sans MS"/>
                <a:sym typeface="Comic Sans MS"/>
              </a:rPr>
              <a:t>Metod:</a:t>
            </a:r>
            <a:r>
              <a:rPr b="0" i="0" lang="sv" sz="1100" u="none" cap="none" strike="noStrike">
                <a:solidFill>
                  <a:srgbClr val="000000"/>
                </a:solidFill>
                <a:latin typeface="Comic Sans MS"/>
                <a:ea typeface="Comic Sans MS"/>
                <a:cs typeface="Comic Sans MS"/>
                <a:sym typeface="Comic Sans MS"/>
              </a:rPr>
              <a:t>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0" i="0" lang="sv" sz="1100" u="none" cap="none" strike="noStrike">
                <a:solidFill>
                  <a:srgbClr val="000000"/>
                </a:solidFill>
                <a:latin typeface="Comic Sans MS"/>
                <a:ea typeface="Comic Sans MS"/>
                <a:cs typeface="Comic Sans MS"/>
                <a:sym typeface="Comic Sans MS"/>
              </a:rPr>
              <a:t>Börja lektionen med att repetera och sätt upp nya bilder på mindmapen.</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0" i="0" lang="sv" sz="1100" u="none" cap="none" strike="noStrike">
                <a:solidFill>
                  <a:srgbClr val="000000"/>
                </a:solidFill>
                <a:latin typeface="Comic Sans MS"/>
                <a:ea typeface="Comic Sans MS"/>
                <a:cs typeface="Comic Sans MS"/>
                <a:sym typeface="Comic Sans MS"/>
              </a:rPr>
              <a:t>Praktisk övning; Lägg ut en linje på golvet. Använd papper eller tyg som löper genom klassrummet. Början är 0 liter och slutet exempelvis 15000 liter vatten. Låt eleverna reflektera  och lägg ut bilder på olika vardagliga saker (finns bifogat) alt. ta med riktiga saker. Diskutera efter varje föremål om hur ofta man köper eller använder.</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0" i="0" lang="sv" sz="1100" u="none" cap="none" strike="noStrike">
                <a:solidFill>
                  <a:srgbClr val="000000"/>
                </a:solidFill>
                <a:latin typeface="Comic Sans MS"/>
                <a:ea typeface="Comic Sans MS"/>
                <a:cs typeface="Comic Sans MS"/>
                <a:sym typeface="Comic Sans MS"/>
              </a:rPr>
              <a:t>Avsluta lektionen med reflektion. Hur mycket vatten förbrukar ni på en dag? Hur kan man minska vattenförbrukningen?</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1" i="0" lang="sv" sz="1100" u="none" cap="none" strike="noStrike">
                <a:solidFill>
                  <a:srgbClr val="000000"/>
                </a:solidFill>
                <a:latin typeface="Comic Sans MS"/>
                <a:ea typeface="Comic Sans MS"/>
                <a:cs typeface="Comic Sans MS"/>
                <a:sym typeface="Comic Sans MS"/>
              </a:rPr>
              <a:t>Tidsåtgång</a:t>
            </a:r>
            <a:r>
              <a:rPr b="0" i="0" lang="sv" sz="1100" u="none" cap="none" strike="noStrike">
                <a:solidFill>
                  <a:srgbClr val="000000"/>
                </a:solidFill>
                <a:latin typeface="Comic Sans MS"/>
                <a:ea typeface="Comic Sans MS"/>
                <a:cs typeface="Comic Sans MS"/>
                <a:sym typeface="Comic Sans MS"/>
              </a:rPr>
              <a:t>: ca 60 min.</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chemeClr val="dk1"/>
              </a:buClr>
              <a:buSzPts val="1100"/>
              <a:buFont typeface="Arial"/>
              <a:buNone/>
            </a:pPr>
            <a:r>
              <a:rPr b="1" i="0" lang="sv" sz="1100" u="none" cap="none" strike="noStrike">
                <a:solidFill>
                  <a:schemeClr val="dk1"/>
                </a:solidFill>
                <a:latin typeface="Comic Sans MS"/>
                <a:ea typeface="Comic Sans MS"/>
                <a:cs typeface="Comic Sans MS"/>
                <a:sym typeface="Comic Sans MS"/>
              </a:rPr>
              <a:t>Länkar:</a:t>
            </a:r>
            <a:endParaRPr b="1" i="0" sz="11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chemeClr val="dk1"/>
              </a:buClr>
              <a:buSzPts val="1100"/>
              <a:buFont typeface="Arial"/>
              <a:buNone/>
            </a:pPr>
            <a:r>
              <a:rPr b="0" i="0" lang="sv" sz="1100" u="sng" cap="none" strike="noStrike">
                <a:solidFill>
                  <a:schemeClr val="accent5"/>
                </a:solidFill>
                <a:latin typeface="Comic Sans MS"/>
                <a:ea typeface="Comic Sans MS"/>
                <a:cs typeface="Comic Sans MS"/>
                <a:sym typeface="Comic Sans MS"/>
                <a:hlinkClick r:id="rId3">
                  <a:extLst>
                    <a:ext uri="{A12FA001-AC4F-418D-AE19-62706E023703}">
                      <ahyp:hlinkClr val="tx"/>
                    </a:ext>
                  </a:extLst>
                </a:hlinkClick>
              </a:rPr>
              <a:t>https://www.wwf.se/utbildning/uppgiftsbanken/osynligt-vatten/</a:t>
            </a:r>
            <a:r>
              <a:rPr b="0" i="0" lang="sv" sz="1100" u="none" cap="none" strike="noStrike">
                <a:solidFill>
                  <a:schemeClr val="dk1"/>
                </a:solidFill>
                <a:latin typeface="Comic Sans MS"/>
                <a:ea typeface="Comic Sans MS"/>
                <a:cs typeface="Comic Sans MS"/>
                <a:sym typeface="Comic Sans MS"/>
              </a:rPr>
              <a:t> </a:t>
            </a:r>
            <a:endParaRPr b="0" i="0" sz="11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chemeClr val="dk1"/>
              </a:buClr>
              <a:buSzPts val="1100"/>
              <a:buFont typeface="Arial"/>
              <a:buNone/>
            </a:pPr>
            <a:r>
              <a:t/>
            </a:r>
            <a:endParaRPr>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t/>
            </a:r>
            <a:endParaRPr b="1" sz="9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b="1" lang="sv" sz="900">
                <a:solidFill>
                  <a:schemeClr val="dk1"/>
                </a:solidFill>
                <a:latin typeface="Comic Sans MS"/>
                <a:ea typeface="Comic Sans MS"/>
                <a:cs typeface="Comic Sans MS"/>
                <a:sym typeface="Comic Sans MS"/>
              </a:rPr>
              <a:t>Om materialet</a:t>
            </a:r>
            <a:endParaRPr b="1" sz="9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lang="sv" sz="900">
                <a:solidFill>
                  <a:schemeClr val="dk1"/>
                </a:solidFill>
                <a:latin typeface="Comic Sans MS"/>
                <a:ea typeface="Comic Sans MS"/>
                <a:cs typeface="Comic Sans MS"/>
                <a:sym typeface="Comic Sans MS"/>
              </a:rPr>
              <a:t>Materialet är framtaget av Henåns grundsärskola</a:t>
            </a:r>
            <a:endParaRPr sz="9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lang="sv" sz="900">
                <a:solidFill>
                  <a:schemeClr val="dk1"/>
                </a:solidFill>
                <a:latin typeface="Comic Sans MS"/>
                <a:ea typeface="Comic Sans MS"/>
                <a:cs typeface="Comic Sans MS"/>
                <a:sym typeface="Comic Sans MS"/>
              </a:rPr>
              <a:t>Distribueras av </a:t>
            </a:r>
            <a:r>
              <a:rPr lang="sv" sz="900" u="sng">
                <a:solidFill>
                  <a:schemeClr val="dk1"/>
                </a:solidFill>
                <a:latin typeface="Comic Sans MS"/>
                <a:ea typeface="Comic Sans MS"/>
                <a:cs typeface="Comic Sans MS"/>
                <a:sym typeface="Comic Sans MS"/>
                <a:hlinkClick r:id="rId4">
                  <a:extLst>
                    <a:ext uri="{A12FA001-AC4F-418D-AE19-62706E023703}">
                      <ahyp:hlinkClr val="tx"/>
                    </a:ext>
                  </a:extLst>
                </a:hlinkClick>
              </a:rPr>
              <a:t>UNDP Sverige</a:t>
            </a:r>
            <a:r>
              <a:rPr lang="sv" sz="900">
                <a:solidFill>
                  <a:schemeClr val="dk1"/>
                </a:solidFill>
                <a:latin typeface="Comic Sans MS"/>
                <a:ea typeface="Comic Sans MS"/>
                <a:cs typeface="Comic Sans MS"/>
                <a:sym typeface="Comic Sans MS"/>
              </a:rPr>
              <a:t> via</a:t>
            </a:r>
            <a:r>
              <a:rPr lang="sv" sz="900">
                <a:solidFill>
                  <a:schemeClr val="dk1"/>
                </a:solidFill>
                <a:uFill>
                  <a:noFill/>
                </a:uFill>
                <a:latin typeface="Comic Sans MS"/>
                <a:ea typeface="Comic Sans MS"/>
                <a:cs typeface="Comic Sans MS"/>
                <a:sym typeface="Comic Sans MS"/>
                <a:hlinkClick r:id="rId5">
                  <a:extLst>
                    <a:ext uri="{A12FA001-AC4F-418D-AE19-62706E023703}">
                      <ahyp:hlinkClr val="tx"/>
                    </a:ext>
                  </a:extLst>
                </a:hlinkClick>
              </a:rPr>
              <a:t> </a:t>
            </a:r>
            <a:r>
              <a:rPr lang="sv" sz="900" u="sng">
                <a:solidFill>
                  <a:schemeClr val="dk1"/>
                </a:solidFill>
                <a:latin typeface="Comic Sans MS"/>
                <a:ea typeface="Comic Sans MS"/>
                <a:cs typeface="Comic Sans MS"/>
                <a:sym typeface="Comic Sans MS"/>
                <a:hlinkClick r:id="rId6">
                  <a:extLst>
                    <a:ext uri="{A12FA001-AC4F-418D-AE19-62706E023703}">
                      <ahyp:hlinkClr val="tx"/>
                    </a:ext>
                  </a:extLst>
                </a:hlinkClick>
              </a:rPr>
              <a:t>globalamålen.se</a:t>
            </a:r>
            <a:endParaRPr sz="900" u="sng">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lang="sv" sz="900">
                <a:solidFill>
                  <a:schemeClr val="dk1"/>
                </a:solidFill>
                <a:latin typeface="Comic Sans MS"/>
                <a:ea typeface="Comic Sans MS"/>
                <a:cs typeface="Comic Sans MS"/>
                <a:sym typeface="Comic Sans MS"/>
              </a:rPr>
              <a:t>Widgitsymboler © Widgit Software/Symbolbruket AB 2022 |</a:t>
            </a:r>
            <a:r>
              <a:rPr lang="sv" sz="900">
                <a:solidFill>
                  <a:schemeClr val="dk1"/>
                </a:solidFill>
                <a:uFill>
                  <a:noFill/>
                </a:uFill>
                <a:latin typeface="Comic Sans MS"/>
                <a:ea typeface="Comic Sans MS"/>
                <a:cs typeface="Comic Sans MS"/>
                <a:sym typeface="Comic Sans MS"/>
                <a:hlinkClick r:id="rId7">
                  <a:extLst>
                    <a:ext uri="{A12FA001-AC4F-418D-AE19-62706E023703}">
                      <ahyp:hlinkClr val="tx"/>
                    </a:ext>
                  </a:extLst>
                </a:hlinkClick>
              </a:rPr>
              <a:t> </a:t>
            </a:r>
            <a:r>
              <a:rPr lang="sv" sz="900" u="sng">
                <a:solidFill>
                  <a:schemeClr val="dk1"/>
                </a:solidFill>
                <a:latin typeface="Comic Sans MS"/>
                <a:ea typeface="Comic Sans MS"/>
                <a:cs typeface="Comic Sans MS"/>
                <a:sym typeface="Comic Sans MS"/>
                <a:hlinkClick r:id="rId8">
                  <a:extLst>
                    <a:ext uri="{A12FA001-AC4F-418D-AE19-62706E023703}">
                      <ahyp:hlinkClr val="tx"/>
                    </a:ext>
                  </a:extLst>
                </a:hlinkClick>
              </a:rPr>
              <a:t>www.symbolbruket.se</a:t>
            </a:r>
            <a:endParaRPr>
              <a:solidFill>
                <a:schemeClr val="dk1"/>
              </a:solidFill>
              <a:latin typeface="Comic Sans MS"/>
              <a:ea typeface="Comic Sans MS"/>
              <a:cs typeface="Comic Sans MS"/>
              <a:sym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id="65" name="Google Shape;65;p2"/>
          <p:cNvPicPr preferRelativeResize="0"/>
          <p:nvPr/>
        </p:nvPicPr>
        <p:blipFill rotWithShape="1">
          <a:blip r:embed="rId3">
            <a:alphaModFix/>
          </a:blip>
          <a:srcRect b="0" l="0" r="0" t="0"/>
          <a:stretch/>
        </p:blipFill>
        <p:spPr>
          <a:xfrm>
            <a:off x="2286153" y="534200"/>
            <a:ext cx="4832175" cy="2827450"/>
          </a:xfrm>
          <a:prstGeom prst="rect">
            <a:avLst/>
          </a:prstGeom>
          <a:noFill/>
          <a:ln>
            <a:noFill/>
          </a:ln>
        </p:spPr>
      </p:pic>
      <p:sp>
        <p:nvSpPr>
          <p:cNvPr id="66" name="Google Shape;66;p2"/>
          <p:cNvSpPr txBox="1"/>
          <p:nvPr/>
        </p:nvSpPr>
        <p:spPr>
          <a:xfrm>
            <a:off x="408500" y="3686925"/>
            <a:ext cx="3781200" cy="831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sv" sz="1400" u="none" cap="none" strike="noStrike">
                <a:solidFill>
                  <a:srgbClr val="000000"/>
                </a:solidFill>
                <a:latin typeface="Comic Sans MS"/>
                <a:ea typeface="Comic Sans MS"/>
                <a:cs typeface="Comic Sans MS"/>
                <a:sym typeface="Comic Sans MS"/>
              </a:rPr>
              <a:t>Vad lärde vi oss förra lektionen?</a:t>
            </a:r>
            <a:endParaRPr b="0" i="0" sz="14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b="0" i="0" lang="sv" sz="1400" u="none" cap="none" strike="noStrike">
                <a:solidFill>
                  <a:srgbClr val="000000"/>
                </a:solidFill>
                <a:latin typeface="Comic Sans MS"/>
                <a:ea typeface="Comic Sans MS"/>
                <a:cs typeface="Comic Sans MS"/>
                <a:sym typeface="Comic Sans MS"/>
              </a:rPr>
              <a:t>Nya ord?</a:t>
            </a:r>
            <a:endParaRPr b="0" i="0" sz="1400" u="none" cap="none" strike="noStrike">
              <a:solidFill>
                <a:srgbClr val="000000"/>
              </a:solidFill>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3"/>
          <p:cNvSpPr txBox="1"/>
          <p:nvPr/>
        </p:nvSpPr>
        <p:spPr>
          <a:xfrm>
            <a:off x="523700" y="3236525"/>
            <a:ext cx="6033300" cy="415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500"/>
              <a:buFont typeface="Arial"/>
              <a:buNone/>
            </a:pPr>
            <a:r>
              <a:rPr b="0" i="0" lang="sv" sz="1500" u="none" cap="none" strike="noStrike">
                <a:solidFill>
                  <a:srgbClr val="000000"/>
                </a:solidFill>
                <a:latin typeface="Comic Sans MS"/>
                <a:ea typeface="Comic Sans MS"/>
                <a:cs typeface="Comic Sans MS"/>
                <a:sym typeface="Comic Sans MS"/>
              </a:rPr>
              <a:t>Vilka bilder ska upp på vår mindmap?</a:t>
            </a:r>
            <a:endParaRPr b="0" i="0" sz="1500" u="none" cap="none" strike="noStrike">
              <a:solidFill>
                <a:srgbClr val="000000"/>
              </a:solidFill>
              <a:latin typeface="Comic Sans MS"/>
              <a:ea typeface="Comic Sans MS"/>
              <a:cs typeface="Comic Sans MS"/>
              <a:sym typeface="Comic Sans MS"/>
            </a:endParaRPr>
          </a:p>
        </p:txBody>
      </p:sp>
      <p:pic>
        <p:nvPicPr>
          <p:cNvPr id="72" name="Google Shape;72;p3"/>
          <p:cNvPicPr preferRelativeResize="0"/>
          <p:nvPr/>
        </p:nvPicPr>
        <p:blipFill rotWithShape="1">
          <a:blip r:embed="rId3">
            <a:alphaModFix/>
          </a:blip>
          <a:srcRect b="0" l="0" r="0" t="0"/>
          <a:stretch/>
        </p:blipFill>
        <p:spPr>
          <a:xfrm>
            <a:off x="2037775" y="194275"/>
            <a:ext cx="4823325" cy="2822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pic>
        <p:nvPicPr>
          <p:cNvPr id="77" name="Google Shape;77;p4"/>
          <p:cNvPicPr preferRelativeResize="0"/>
          <p:nvPr/>
        </p:nvPicPr>
        <p:blipFill rotWithShape="1">
          <a:blip r:embed="rId3">
            <a:alphaModFix/>
          </a:blip>
          <a:srcRect b="0" l="0" r="0" t="0"/>
          <a:stretch/>
        </p:blipFill>
        <p:spPr>
          <a:xfrm>
            <a:off x="2371575" y="157125"/>
            <a:ext cx="4283025" cy="2474175"/>
          </a:xfrm>
          <a:prstGeom prst="rect">
            <a:avLst/>
          </a:prstGeom>
          <a:noFill/>
          <a:ln>
            <a:noFill/>
          </a:ln>
        </p:spPr>
      </p:pic>
      <p:pic>
        <p:nvPicPr>
          <p:cNvPr id="78" name="Google Shape;78;p4"/>
          <p:cNvPicPr preferRelativeResize="0"/>
          <p:nvPr/>
        </p:nvPicPr>
        <p:blipFill rotWithShape="1">
          <a:blip r:embed="rId4">
            <a:alphaModFix/>
          </a:blip>
          <a:srcRect b="0" l="0" r="0" t="0"/>
          <a:stretch/>
        </p:blipFill>
        <p:spPr>
          <a:xfrm>
            <a:off x="628448" y="2870625"/>
            <a:ext cx="3271850" cy="1890050"/>
          </a:xfrm>
          <a:prstGeom prst="rect">
            <a:avLst/>
          </a:prstGeom>
          <a:noFill/>
          <a:ln>
            <a:noFill/>
          </a:ln>
        </p:spPr>
      </p:pic>
      <p:pic>
        <p:nvPicPr>
          <p:cNvPr id="79" name="Google Shape;79;p4"/>
          <p:cNvPicPr preferRelativeResize="0"/>
          <p:nvPr/>
        </p:nvPicPr>
        <p:blipFill rotWithShape="1">
          <a:blip r:embed="rId5">
            <a:alphaModFix/>
          </a:blip>
          <a:srcRect b="0" l="0" r="0" t="0"/>
          <a:stretch/>
        </p:blipFill>
        <p:spPr>
          <a:xfrm>
            <a:off x="5000065" y="2870625"/>
            <a:ext cx="3271835" cy="18900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5"/>
          <p:cNvPicPr preferRelativeResize="0"/>
          <p:nvPr/>
        </p:nvPicPr>
        <p:blipFill rotWithShape="1">
          <a:blip r:embed="rId3">
            <a:alphaModFix/>
          </a:blip>
          <a:srcRect b="0" l="0" r="0" t="0"/>
          <a:stretch/>
        </p:blipFill>
        <p:spPr>
          <a:xfrm>
            <a:off x="708298" y="390475"/>
            <a:ext cx="2887851" cy="1668225"/>
          </a:xfrm>
          <a:prstGeom prst="rect">
            <a:avLst/>
          </a:prstGeom>
          <a:noFill/>
          <a:ln>
            <a:noFill/>
          </a:ln>
        </p:spPr>
      </p:pic>
      <p:pic>
        <p:nvPicPr>
          <p:cNvPr id="85" name="Google Shape;85;p5"/>
          <p:cNvPicPr preferRelativeResize="0"/>
          <p:nvPr/>
        </p:nvPicPr>
        <p:blipFill rotWithShape="1">
          <a:blip r:embed="rId4">
            <a:alphaModFix/>
          </a:blip>
          <a:srcRect b="0" l="0" r="0" t="0"/>
          <a:stretch/>
        </p:blipFill>
        <p:spPr>
          <a:xfrm>
            <a:off x="760675" y="2362450"/>
            <a:ext cx="2887850" cy="1668235"/>
          </a:xfrm>
          <a:prstGeom prst="rect">
            <a:avLst/>
          </a:prstGeom>
          <a:noFill/>
          <a:ln>
            <a:noFill/>
          </a:ln>
        </p:spPr>
      </p:pic>
      <p:pic>
        <p:nvPicPr>
          <p:cNvPr id="86" name="Google Shape;86;p5"/>
          <p:cNvPicPr preferRelativeResize="0"/>
          <p:nvPr/>
        </p:nvPicPr>
        <p:blipFill rotWithShape="1">
          <a:blip r:embed="rId5">
            <a:alphaModFix/>
          </a:blip>
          <a:srcRect b="0" l="0" r="0" t="0"/>
          <a:stretch/>
        </p:blipFill>
        <p:spPr>
          <a:xfrm>
            <a:off x="5091375" y="390475"/>
            <a:ext cx="2887850" cy="1668225"/>
          </a:xfrm>
          <a:prstGeom prst="rect">
            <a:avLst/>
          </a:prstGeom>
          <a:noFill/>
          <a:ln>
            <a:noFill/>
          </a:ln>
        </p:spPr>
      </p:pic>
      <p:pic>
        <p:nvPicPr>
          <p:cNvPr id="87" name="Google Shape;87;p5"/>
          <p:cNvPicPr preferRelativeResize="0"/>
          <p:nvPr/>
        </p:nvPicPr>
        <p:blipFill rotWithShape="1">
          <a:blip r:embed="rId6">
            <a:alphaModFix/>
          </a:blip>
          <a:srcRect b="0" l="0" r="0" t="0"/>
          <a:stretch/>
        </p:blipFill>
        <p:spPr>
          <a:xfrm>
            <a:off x="5091375" y="2355450"/>
            <a:ext cx="2887850" cy="168222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id="92" name="Google Shape;92;p6"/>
          <p:cNvPicPr preferRelativeResize="0"/>
          <p:nvPr/>
        </p:nvPicPr>
        <p:blipFill rotWithShape="1">
          <a:blip r:embed="rId3">
            <a:alphaModFix/>
          </a:blip>
          <a:srcRect b="0" l="0" r="0" t="0"/>
          <a:stretch/>
        </p:blipFill>
        <p:spPr>
          <a:xfrm>
            <a:off x="5419780" y="546325"/>
            <a:ext cx="2961845" cy="1768475"/>
          </a:xfrm>
          <a:prstGeom prst="rect">
            <a:avLst/>
          </a:prstGeom>
          <a:noFill/>
          <a:ln>
            <a:noFill/>
          </a:ln>
        </p:spPr>
      </p:pic>
      <p:pic>
        <p:nvPicPr>
          <p:cNvPr id="93" name="Google Shape;93;p6"/>
          <p:cNvPicPr preferRelativeResize="0"/>
          <p:nvPr/>
        </p:nvPicPr>
        <p:blipFill rotWithShape="1">
          <a:blip r:embed="rId4">
            <a:alphaModFix/>
          </a:blip>
          <a:srcRect b="0" l="0" r="0" t="0"/>
          <a:stretch/>
        </p:blipFill>
        <p:spPr>
          <a:xfrm>
            <a:off x="519000" y="546325"/>
            <a:ext cx="2961825" cy="1768475"/>
          </a:xfrm>
          <a:prstGeom prst="rect">
            <a:avLst/>
          </a:prstGeom>
          <a:noFill/>
          <a:ln>
            <a:noFill/>
          </a:ln>
        </p:spPr>
      </p:pic>
      <p:pic>
        <p:nvPicPr>
          <p:cNvPr id="94" name="Google Shape;94;p6"/>
          <p:cNvPicPr preferRelativeResize="0"/>
          <p:nvPr/>
        </p:nvPicPr>
        <p:blipFill rotWithShape="1">
          <a:blip r:embed="rId5">
            <a:alphaModFix/>
          </a:blip>
          <a:srcRect b="0" l="0" r="0" t="0"/>
          <a:stretch/>
        </p:blipFill>
        <p:spPr>
          <a:xfrm>
            <a:off x="519000" y="2613825"/>
            <a:ext cx="2961823" cy="1768475"/>
          </a:xfrm>
          <a:prstGeom prst="rect">
            <a:avLst/>
          </a:prstGeom>
          <a:noFill/>
          <a:ln>
            <a:noFill/>
          </a:ln>
        </p:spPr>
      </p:pic>
      <p:pic>
        <p:nvPicPr>
          <p:cNvPr id="95" name="Google Shape;95;p6"/>
          <p:cNvPicPr preferRelativeResize="0"/>
          <p:nvPr/>
        </p:nvPicPr>
        <p:blipFill rotWithShape="1">
          <a:blip r:embed="rId6">
            <a:alphaModFix/>
          </a:blip>
          <a:srcRect b="0" l="0" r="0" t="0"/>
          <a:stretch/>
        </p:blipFill>
        <p:spPr>
          <a:xfrm>
            <a:off x="5496475" y="2659625"/>
            <a:ext cx="2885151" cy="16662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pic>
        <p:nvPicPr>
          <p:cNvPr id="100" name="Google Shape;100;p7"/>
          <p:cNvPicPr preferRelativeResize="0"/>
          <p:nvPr/>
        </p:nvPicPr>
        <p:blipFill rotWithShape="1">
          <a:blip r:embed="rId3">
            <a:alphaModFix/>
          </a:blip>
          <a:srcRect b="0" l="0" r="0" t="0"/>
          <a:stretch/>
        </p:blipFill>
        <p:spPr>
          <a:xfrm>
            <a:off x="1147825" y="775100"/>
            <a:ext cx="3225150" cy="1925700"/>
          </a:xfrm>
          <a:prstGeom prst="rect">
            <a:avLst/>
          </a:prstGeom>
          <a:noFill/>
          <a:ln>
            <a:noFill/>
          </a:ln>
        </p:spPr>
      </p:pic>
      <p:pic>
        <p:nvPicPr>
          <p:cNvPr id="101" name="Google Shape;101;p7"/>
          <p:cNvPicPr preferRelativeResize="0"/>
          <p:nvPr/>
        </p:nvPicPr>
        <p:blipFill rotWithShape="1">
          <a:blip r:embed="rId4">
            <a:alphaModFix/>
          </a:blip>
          <a:srcRect b="0" l="0" r="0" t="0"/>
          <a:stretch/>
        </p:blipFill>
        <p:spPr>
          <a:xfrm>
            <a:off x="5312250" y="775100"/>
            <a:ext cx="3225134" cy="1925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8"/>
          <p:cNvSpPr txBox="1"/>
          <p:nvPr/>
        </p:nvSpPr>
        <p:spPr>
          <a:xfrm>
            <a:off x="261875" y="513225"/>
            <a:ext cx="8327100" cy="2586000"/>
          </a:xfrm>
          <a:prstGeom prst="rect">
            <a:avLst/>
          </a:prstGeom>
          <a:noFill/>
          <a:ln>
            <a:noFill/>
          </a:ln>
        </p:spPr>
        <p:txBody>
          <a:bodyPr anchorCtr="0" anchor="t" bIns="91425" lIns="91425" spcFirstLastPara="1" rIns="91425" wrap="square" tIns="91425">
            <a:spAutoFit/>
          </a:bodyPr>
          <a:lstStyle/>
          <a:p>
            <a:pPr indent="0" lvl="0" marL="457200" marR="0" rtl="0" algn="l">
              <a:lnSpc>
                <a:spcPct val="100000"/>
              </a:lnSpc>
              <a:spcBef>
                <a:spcPts val="0"/>
              </a:spcBef>
              <a:spcAft>
                <a:spcPts val="0"/>
              </a:spcAft>
              <a:buClr>
                <a:srgbClr val="000000"/>
              </a:buClr>
              <a:buSzPts val="3600"/>
              <a:buFont typeface="Arial"/>
              <a:buNone/>
            </a:pPr>
            <a:r>
              <a:t/>
            </a:r>
            <a:endParaRPr b="0" i="0" sz="3600" u="none" cap="none" strike="noStrike">
              <a:solidFill>
                <a:srgbClr val="000000"/>
              </a:solidFill>
              <a:latin typeface="Comic Sans MS"/>
              <a:ea typeface="Comic Sans MS"/>
              <a:cs typeface="Comic Sans MS"/>
              <a:sym typeface="Comic Sans MS"/>
            </a:endParaRPr>
          </a:p>
          <a:p>
            <a:pPr indent="0" lvl="0" marL="457200" marR="0" rtl="0" algn="l">
              <a:lnSpc>
                <a:spcPct val="100000"/>
              </a:lnSpc>
              <a:spcBef>
                <a:spcPts val="0"/>
              </a:spcBef>
              <a:spcAft>
                <a:spcPts val="0"/>
              </a:spcAft>
              <a:buClr>
                <a:srgbClr val="000000"/>
              </a:buClr>
              <a:buSzPts val="3600"/>
              <a:buFont typeface="Arial"/>
              <a:buNone/>
            </a:pPr>
            <a:r>
              <a:t/>
            </a:r>
            <a:endParaRPr b="0" i="0" sz="3600" u="none" cap="none" strike="noStrike">
              <a:solidFill>
                <a:srgbClr val="000000"/>
              </a:solidFill>
              <a:latin typeface="Comic Sans MS"/>
              <a:ea typeface="Comic Sans MS"/>
              <a:cs typeface="Comic Sans MS"/>
              <a:sym typeface="Comic Sans MS"/>
            </a:endParaRPr>
          </a:p>
          <a:p>
            <a:pPr indent="-381000" lvl="0" marL="457200" marR="0" rtl="0" algn="l">
              <a:lnSpc>
                <a:spcPct val="100000"/>
              </a:lnSpc>
              <a:spcBef>
                <a:spcPts val="0"/>
              </a:spcBef>
              <a:spcAft>
                <a:spcPts val="0"/>
              </a:spcAft>
              <a:buClr>
                <a:srgbClr val="000000"/>
              </a:buClr>
              <a:buSzPts val="2400"/>
              <a:buFont typeface="Comic Sans MS"/>
              <a:buChar char="●"/>
            </a:pPr>
            <a:r>
              <a:rPr b="0" i="0" lang="sv" sz="2400" u="none" cap="none" strike="noStrike">
                <a:solidFill>
                  <a:srgbClr val="000000"/>
                </a:solidFill>
                <a:latin typeface="Comic Sans MS"/>
                <a:ea typeface="Comic Sans MS"/>
                <a:cs typeface="Comic Sans MS"/>
                <a:sym typeface="Comic Sans MS"/>
              </a:rPr>
              <a:t>Hur mycket vatten gör vi slut på en dag?</a:t>
            </a:r>
            <a:endParaRPr b="0" i="0" sz="24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3600"/>
              <a:buFont typeface="Arial"/>
              <a:buNone/>
            </a:pPr>
            <a:r>
              <a:t/>
            </a:r>
            <a:endParaRPr b="0" i="0" sz="3600" u="none" cap="none" strike="noStrike">
              <a:solidFill>
                <a:srgbClr val="000000"/>
              </a:solidFill>
              <a:latin typeface="Comic Sans MS"/>
              <a:ea typeface="Comic Sans MS"/>
              <a:cs typeface="Comic Sans MS"/>
              <a:sym typeface="Comic Sans MS"/>
            </a:endParaRPr>
          </a:p>
          <a:p>
            <a:pPr indent="-381000" lvl="0" marL="457200" marR="0" rtl="0" algn="l">
              <a:lnSpc>
                <a:spcPct val="100000"/>
              </a:lnSpc>
              <a:spcBef>
                <a:spcPts val="0"/>
              </a:spcBef>
              <a:spcAft>
                <a:spcPts val="0"/>
              </a:spcAft>
              <a:buClr>
                <a:srgbClr val="000000"/>
              </a:buClr>
              <a:buSzPts val="2400"/>
              <a:buFont typeface="Comic Sans MS"/>
              <a:buChar char="●"/>
            </a:pPr>
            <a:r>
              <a:rPr b="0" i="0" lang="sv" sz="2400" u="none" cap="none" strike="noStrike">
                <a:solidFill>
                  <a:srgbClr val="000000"/>
                </a:solidFill>
                <a:latin typeface="Comic Sans MS"/>
                <a:ea typeface="Comic Sans MS"/>
                <a:cs typeface="Comic Sans MS"/>
                <a:sym typeface="Comic Sans MS"/>
              </a:rPr>
              <a:t>Hur kan vi minska vår vattenåtgång</a:t>
            </a:r>
            <a:endParaRPr b="0" i="0" sz="2400" u="none" cap="none" strike="noStrike">
              <a:solidFill>
                <a:srgbClr val="000000"/>
              </a:solidFill>
              <a:latin typeface="Comic Sans MS"/>
              <a:ea typeface="Comic Sans MS"/>
              <a:cs typeface="Comic Sans MS"/>
              <a:sym typeface="Comic Sans MS"/>
            </a:endParaRPr>
          </a:p>
        </p:txBody>
      </p:sp>
      <p:pic>
        <p:nvPicPr>
          <p:cNvPr id="107" name="Google Shape;107;p8"/>
          <p:cNvPicPr preferRelativeResize="0"/>
          <p:nvPr/>
        </p:nvPicPr>
        <p:blipFill rotWithShape="1">
          <a:blip r:embed="rId3">
            <a:alphaModFix/>
          </a:blip>
          <a:srcRect b="0" l="0" r="0" t="0"/>
          <a:stretch/>
        </p:blipFill>
        <p:spPr>
          <a:xfrm>
            <a:off x="680825" y="230450"/>
            <a:ext cx="1518750" cy="1196850"/>
          </a:xfrm>
          <a:prstGeom prst="rect">
            <a:avLst/>
          </a:prstGeom>
          <a:noFill/>
          <a:ln>
            <a:noFill/>
          </a:ln>
        </p:spPr>
      </p:pic>
      <p:pic>
        <p:nvPicPr>
          <p:cNvPr id="108" name="Google Shape;108;p8"/>
          <p:cNvPicPr preferRelativeResize="0"/>
          <p:nvPr/>
        </p:nvPicPr>
        <p:blipFill rotWithShape="1">
          <a:blip r:embed="rId4">
            <a:alphaModFix/>
          </a:blip>
          <a:srcRect b="0" l="0" r="0" t="0"/>
          <a:stretch/>
        </p:blipFill>
        <p:spPr>
          <a:xfrm>
            <a:off x="6717525" y="606325"/>
            <a:ext cx="1752600" cy="1447800"/>
          </a:xfrm>
          <a:prstGeom prst="rect">
            <a:avLst/>
          </a:prstGeom>
          <a:noFill/>
          <a:ln>
            <a:noFill/>
          </a:ln>
        </p:spPr>
      </p:pic>
      <p:pic>
        <p:nvPicPr>
          <p:cNvPr id="109" name="Google Shape;109;p8"/>
          <p:cNvPicPr preferRelativeResize="0"/>
          <p:nvPr/>
        </p:nvPicPr>
        <p:blipFill rotWithShape="1">
          <a:blip r:embed="rId5">
            <a:alphaModFix/>
          </a:blip>
          <a:srcRect b="0" l="0" r="0" t="0"/>
          <a:stretch/>
        </p:blipFill>
        <p:spPr>
          <a:xfrm>
            <a:off x="6812175" y="2128525"/>
            <a:ext cx="1657950" cy="136961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pic>
        <p:nvPicPr>
          <p:cNvPr id="114" name="Google Shape;114;p9"/>
          <p:cNvPicPr preferRelativeResize="0"/>
          <p:nvPr/>
        </p:nvPicPr>
        <p:blipFill rotWithShape="1">
          <a:blip r:embed="rId3">
            <a:alphaModFix/>
          </a:blip>
          <a:srcRect b="0" l="0" r="0" t="0"/>
          <a:stretch/>
        </p:blipFill>
        <p:spPr>
          <a:xfrm>
            <a:off x="2658900" y="577625"/>
            <a:ext cx="3962400" cy="2343150"/>
          </a:xfrm>
          <a:prstGeom prst="rect">
            <a:avLst/>
          </a:prstGeom>
          <a:noFill/>
          <a:ln>
            <a:noFill/>
          </a:ln>
        </p:spPr>
      </p:pic>
      <p:pic>
        <p:nvPicPr>
          <p:cNvPr id="115" name="Google Shape;115;p9"/>
          <p:cNvPicPr preferRelativeResize="0"/>
          <p:nvPr/>
        </p:nvPicPr>
        <p:blipFill rotWithShape="1">
          <a:blip r:embed="rId4">
            <a:alphaModFix/>
          </a:blip>
          <a:srcRect b="0" l="0" r="0" t="0"/>
          <a:stretch/>
        </p:blipFill>
        <p:spPr>
          <a:xfrm>
            <a:off x="2199600" y="3015350"/>
            <a:ext cx="2526325" cy="1493925"/>
          </a:xfrm>
          <a:prstGeom prst="rect">
            <a:avLst/>
          </a:prstGeom>
          <a:noFill/>
          <a:ln>
            <a:noFill/>
          </a:ln>
        </p:spPr>
      </p:pic>
      <p:pic>
        <p:nvPicPr>
          <p:cNvPr id="116" name="Google Shape;116;p9"/>
          <p:cNvPicPr preferRelativeResize="0"/>
          <p:nvPr/>
        </p:nvPicPr>
        <p:blipFill rotWithShape="1">
          <a:blip r:embed="rId5">
            <a:alphaModFix/>
          </a:blip>
          <a:srcRect b="0" l="0" r="0" t="0"/>
          <a:stretch/>
        </p:blipFill>
        <p:spPr>
          <a:xfrm>
            <a:off x="4962600" y="3015350"/>
            <a:ext cx="2526325" cy="14939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