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790No1366M7vAYuoM1VkMZA3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ndp.org/sv/sweden" TargetMode="External"/><Relationship Id="rId4" Type="http://schemas.openxmlformats.org/officeDocument/2006/relationships/hyperlink" Target="http://xn--globalamlen-48a.se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6" Type="http://schemas.openxmlformats.org/officeDocument/2006/relationships/image" Target="../media/image18.png"/><Relationship Id="rId7" Type="http://schemas.openxmlformats.org/officeDocument/2006/relationships/image" Target="../media/image1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6" Type="http://schemas.openxmlformats.org/officeDocument/2006/relationships/image" Target="../media/image18.png"/><Relationship Id="rId7" Type="http://schemas.openxmlformats.org/officeDocument/2006/relationships/image" Target="../media/image16.png"/><Relationship Id="rId8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Relationship Id="rId5" Type="http://schemas.openxmlformats.org/officeDocument/2006/relationships/image" Target="../media/image15.png"/><Relationship Id="rId6" Type="http://schemas.openxmlformats.org/officeDocument/2006/relationships/image" Target="../media/image18.png"/><Relationship Id="rId7" Type="http://schemas.openxmlformats.org/officeDocument/2006/relationships/image" Target="../media/image16.png"/><Relationship Id="rId8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Relationship Id="rId4" Type="http://schemas.openxmlformats.org/officeDocument/2006/relationships/hyperlink" Target="https://www.gapminder.org/dollar-street?topic=homes&amp;zoom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490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3832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1762" y="3761775"/>
            <a:ext cx="1467488" cy="116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25075" y="3749200"/>
            <a:ext cx="1471353" cy="118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39112" y="925975"/>
            <a:ext cx="4465775" cy="2588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880750" y="1185150"/>
            <a:ext cx="1544000" cy="15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87425" y="1185150"/>
            <a:ext cx="1543999" cy="154399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b="0" i="0" sz="2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12"/>
          <p:cNvSpPr txBox="1"/>
          <p:nvPr/>
        </p:nvSpPr>
        <p:spPr>
          <a:xfrm>
            <a:off x="408175" y="1351475"/>
            <a:ext cx="8520600" cy="35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sv" sz="13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0" i="0" sz="13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Att låta barnen reflektera över ett grundläggande mänskligt behov - att ha ett hem. Se likheter och skillnader mellan olika hem och kulturer. </a:t>
            </a:r>
            <a:r>
              <a:rPr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Arbeta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 Globala målen 6, rent vatten och sanitet för alla, och 16, fredliga och inkluderande samhällen.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hur ett “hem” kan se ut runt om i världen. Vissa bor i hus, lägenhet, radhus, hydda eller koja.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 lektionen med att gå in på Gapminder (se länk 1). Välj ut 2-3 länder. Det kommer visas bilder på hur personer lever och bor. Jämför och visa eleverna på exempelvis smartboard eller projektor.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Alternativ hemläxa: Skicka med en “får-jag-följa-med-hem-påse” med instruktioner. Skriv instruktioner med bildstöd.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presentera för helklass eller för varandra på nästa lektion.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30-40 min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</a:t>
            </a:r>
            <a:r>
              <a:rPr lang="sv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anpassad grundskola Henån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9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/>
        </p:nvSpPr>
        <p:spPr>
          <a:xfrm>
            <a:off x="246150" y="460875"/>
            <a:ext cx="86517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Jämföra två länder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76900" y="1070979"/>
            <a:ext cx="2295575" cy="13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7775" y="4228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5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5"/>
          <p:cNvCxnSpPr>
            <a:endCxn id="8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90" name="Google Shape;9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6" name="Google Shape;96;p6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6"/>
          <p:cNvCxnSpPr>
            <a:endCxn id="9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00" name="Google Shape;100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6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02" name="Google Shape;10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7"/>
          <p:cNvCxnSpPr>
            <a:endCxn id="111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3" name="Google Shape;11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7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5" name="Google Shape;11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7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8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8"/>
          <p:cNvCxnSpPr>
            <a:endCxn id="126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28" name="Google Shape;12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8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0" name="Google Shape;13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8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4" name="Google Shape;134;p8"/>
          <p:cNvCxnSpPr/>
          <p:nvPr/>
        </p:nvCxnSpPr>
        <p:spPr>
          <a:xfrm rot="10800000">
            <a:off x="6855025" y="2790825"/>
            <a:ext cx="908700" cy="40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5" name="Google Shape;135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727539" y="2312663"/>
            <a:ext cx="1448511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003" y="541625"/>
            <a:ext cx="1997200" cy="155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 txBox="1"/>
          <p:nvPr/>
        </p:nvSpPr>
        <p:spPr>
          <a:xfrm>
            <a:off x="716000" y="2637800"/>
            <a:ext cx="4479000" cy="13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in på Gapminder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sv" sz="11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https://www.gapminder.org/dollar-street?topic=homes&amp;zoom=5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Jämför två länder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