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790No1366M7vAYuoM1VkMZA3w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rgbClr val="030303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Relationship Id="rId5" Type="http://schemas.openxmlformats.org/officeDocument/2006/relationships/image" Target="../media/image3.png"/><Relationship Id="rId6" Type="http://schemas.openxmlformats.org/officeDocument/2006/relationships/image" Target="../media/image11.png"/><Relationship Id="rId7" Type="http://schemas.openxmlformats.org/officeDocument/2006/relationships/image" Target="../media/image16.png"/><Relationship Id="rId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Relationship Id="rId4" Type="http://schemas.openxmlformats.org/officeDocument/2006/relationships/image" Target="../media/image25.png"/><Relationship Id="rId5" Type="http://schemas.openxmlformats.org/officeDocument/2006/relationships/image" Target="../media/image2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ndp.org/sv/sweden" TargetMode="External"/><Relationship Id="rId4" Type="http://schemas.openxmlformats.org/officeDocument/2006/relationships/hyperlink" Target="http://xn--globalamlen-48a.se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13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13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17.png"/><Relationship Id="rId8" Type="http://schemas.openxmlformats.org/officeDocument/2006/relationships/image" Target="../media/image2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29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17.png"/><Relationship Id="rId8" Type="http://schemas.openxmlformats.org/officeDocument/2006/relationships/image" Target="../media/image2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Relationship Id="rId4" Type="http://schemas.openxmlformats.org/officeDocument/2006/relationships/hyperlink" Target="https://www.gapminder.org/dollar-street?topic=homes&amp;zoom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0" y="-772775"/>
            <a:ext cx="9144000" cy="17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4900" y="3749188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38323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41762" y="3761775"/>
            <a:ext cx="1467488" cy="116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25075" y="3749200"/>
            <a:ext cx="1471353" cy="118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39112" y="925975"/>
            <a:ext cx="4465775" cy="2588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880750" y="1185150"/>
            <a:ext cx="1544000" cy="15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87425" y="1185150"/>
            <a:ext cx="1543999" cy="1543999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/>
        </p:nvSpPr>
        <p:spPr>
          <a:xfrm>
            <a:off x="408175" y="64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sv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 b="0" i="0" sz="2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2" name="Google Shape;162;p12"/>
          <p:cNvSpPr txBox="1"/>
          <p:nvPr/>
        </p:nvSpPr>
        <p:spPr>
          <a:xfrm>
            <a:off x="408175" y="1351475"/>
            <a:ext cx="8520600" cy="35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sv" sz="13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endParaRPr b="0" i="0" sz="13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Att låta barnen reflektera över ett grundläggande mänskligt behov - att ha ett hem. Se likheter och skillnader mellan olika hem och kulturer. Arbeta med mål 6 och 16. </a:t>
            </a:r>
            <a:endParaRPr b="1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hur ett “hem” kan se ut runt om i världen. Vissa bor i hus, lägenhet, radhus, hydda eller koja.</a:t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 lektionen med att gå in på Gapminder (se länk 1). Välj ut 2-3 länder. Det kommer visas bilder på hur personer lever och bor. Jämför och visa elevernax på exempelvis smartboard eller projektor.</a:t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Alternativ hemläxa: Skicka med en “får-jag-följa-med-hem-påse” med instruktioner. Skriv instruktioner med bildstöd.</a:t>
            </a:r>
            <a:endParaRPr b="0" i="0" sz="11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presentera för helklass eller för varandra på nästa lektion.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b="0" i="0" lang="sv" sz="11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30-40 min</a:t>
            </a:r>
            <a:endParaRPr b="0" i="0" sz="11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Henåns grundsärskola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9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/>
        </p:nvSpPr>
        <p:spPr>
          <a:xfrm>
            <a:off x="246150" y="460875"/>
            <a:ext cx="86517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Sätta upp bilder på mindmapen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nya begrepp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Jämföra två länder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3100" y="136175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76900" y="1070979"/>
            <a:ext cx="2295575" cy="13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/>
        </p:nvSpPr>
        <p:spPr>
          <a:xfrm>
            <a:off x="408500" y="3686925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Sätt upp bilder på en mindmap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7775" y="4228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0" name="Google Shape;80;p4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7" name="Google Shape;87;p5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5"/>
          <p:cNvCxnSpPr>
            <a:endCxn id="88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90" name="Google Shape;90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6" name="Google Shape;96;p6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6"/>
          <p:cNvCxnSpPr>
            <a:endCxn id="98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00" name="Google Shape;100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6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02" name="Google Shape;10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0" name="Google Shape;110;p7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7"/>
          <p:cNvCxnSpPr>
            <a:endCxn id="111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13" name="Google Shape;113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7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15" name="Google Shape;115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56763" y="294425"/>
            <a:ext cx="1552575" cy="1314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p7"/>
          <p:cNvCxnSpPr/>
          <p:nvPr/>
        </p:nvCxnSpPr>
        <p:spPr>
          <a:xfrm flipH="1">
            <a:off x="6557675" y="1649450"/>
            <a:ext cx="1254300" cy="777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4" name="Google Shape;124;p8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5" name="Google Shape;125;p8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8"/>
          <p:cNvCxnSpPr>
            <a:endCxn id="126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28" name="Google Shape;12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8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30" name="Google Shape;130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56763" y="294425"/>
            <a:ext cx="1552575" cy="1314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8"/>
          <p:cNvCxnSpPr/>
          <p:nvPr/>
        </p:nvCxnSpPr>
        <p:spPr>
          <a:xfrm flipH="1">
            <a:off x="6557675" y="1649450"/>
            <a:ext cx="1254300" cy="777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4" name="Google Shape;134;p8"/>
          <p:cNvCxnSpPr/>
          <p:nvPr/>
        </p:nvCxnSpPr>
        <p:spPr>
          <a:xfrm rot="10800000">
            <a:off x="6855025" y="2790825"/>
            <a:ext cx="908700" cy="40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35" name="Google Shape;135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727539" y="2312663"/>
            <a:ext cx="1448511" cy="9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42" name="Google Shape;1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003" y="541625"/>
            <a:ext cx="1997200" cy="155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"/>
          <p:cNvSpPr txBox="1"/>
          <p:nvPr/>
        </p:nvSpPr>
        <p:spPr>
          <a:xfrm>
            <a:off x="716000" y="2637800"/>
            <a:ext cx="4479000" cy="13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in på Gapminder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sv" sz="11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https://www.gapminder.org/dollar-street?topic=homes&amp;zoom=5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Jämför två länder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